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17"/>
  </p:notesMasterIdLst>
  <p:sldIdLst>
    <p:sldId id="259" r:id="rId2"/>
    <p:sldId id="260" r:id="rId3"/>
    <p:sldId id="274" r:id="rId4"/>
    <p:sldId id="262" r:id="rId5"/>
    <p:sldId id="275" r:id="rId6"/>
    <p:sldId id="264" r:id="rId7"/>
    <p:sldId id="265" r:id="rId8"/>
    <p:sldId id="27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4008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32F"/>
    <a:srgbClr val="676767"/>
    <a:srgbClr val="2E3640"/>
    <a:srgbClr val="E33830"/>
    <a:srgbClr val="EF7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779" autoAdjust="0"/>
  </p:normalViewPr>
  <p:slideViewPr>
    <p:cSldViewPr>
      <p:cViewPr varScale="1">
        <p:scale>
          <a:sx n="120" d="100"/>
          <a:sy n="120" d="100"/>
        </p:scale>
        <p:origin x="1288" y="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85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59FE9-453D-48F7-AD71-4F188602CA5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50875"/>
            <a:ext cx="4343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39763" y="4125913"/>
            <a:ext cx="5121275" cy="3910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85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2CD83-6103-4E7A-AD39-23AE964CB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22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Veterinarian – On</a:t>
            </a:r>
            <a:r>
              <a:rPr lang="en-US" baseline="0" dirty="0" smtClean="0"/>
              <a:t> the website, you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0E6BB-D429-4011-B422-7619FE55B8F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Picture 25" descr="ET0110701-IMG1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r="3571" b="3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1034" name="Line 26"/>
          <p:cNvSpPr>
            <a:spLocks noChangeShapeType="1"/>
          </p:cNvSpPr>
          <p:nvPr userDrawn="1"/>
        </p:nvSpPr>
        <p:spPr bwMode="auto">
          <a:xfrm>
            <a:off x="914400" y="1550260"/>
            <a:ext cx="4747836" cy="0"/>
          </a:xfrm>
          <a:prstGeom prst="line">
            <a:avLst/>
          </a:prstGeom>
          <a:noFill/>
          <a:ln w="12700" algn="ctr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Line 27"/>
          <p:cNvSpPr>
            <a:spLocks noChangeShapeType="1"/>
          </p:cNvSpPr>
          <p:nvPr/>
        </p:nvSpPr>
        <p:spPr bwMode="auto">
          <a:xfrm>
            <a:off x="914400" y="2351398"/>
            <a:ext cx="4747836" cy="0"/>
          </a:xfrm>
          <a:prstGeom prst="line">
            <a:avLst/>
          </a:prstGeom>
          <a:noFill/>
          <a:ln w="12700" algn="ctr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Line 28"/>
          <p:cNvSpPr>
            <a:spLocks noChangeShapeType="1"/>
          </p:cNvSpPr>
          <p:nvPr/>
        </p:nvSpPr>
        <p:spPr bwMode="auto">
          <a:xfrm>
            <a:off x="914400" y="3118006"/>
            <a:ext cx="4747836" cy="0"/>
          </a:xfrm>
          <a:prstGeom prst="line">
            <a:avLst/>
          </a:prstGeom>
          <a:noFill/>
          <a:ln w="12700" algn="ctr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0" name="Picture 36" descr="ET0110701-IMG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56" y="4689760"/>
            <a:ext cx="1892101" cy="176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1071" name="Text Box 63"/>
          <p:cNvSpPr txBox="1">
            <a:spLocks noChangeArrowheads="1"/>
          </p:cNvSpPr>
          <p:nvPr userDrawn="1"/>
        </p:nvSpPr>
        <p:spPr bwMode="auto">
          <a:xfrm>
            <a:off x="7152449" y="608848"/>
            <a:ext cx="4833937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11" name="Picture 87" descr="ET0110301-IMG2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" r="20052" b="2032"/>
          <a:stretch>
            <a:fillRect/>
          </a:stretch>
        </p:blipFill>
        <p:spPr bwMode="auto">
          <a:xfrm rot="390000">
            <a:off x="6111398" y="538380"/>
            <a:ext cx="2920210" cy="246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108" name="Line 27"/>
          <p:cNvSpPr>
            <a:spLocks noChangeShapeType="1"/>
          </p:cNvSpPr>
          <p:nvPr userDrawn="1"/>
        </p:nvSpPr>
        <p:spPr bwMode="auto">
          <a:xfrm>
            <a:off x="914400" y="3847247"/>
            <a:ext cx="4747836" cy="0"/>
          </a:xfrm>
          <a:prstGeom prst="line">
            <a:avLst/>
          </a:prstGeom>
          <a:noFill/>
          <a:ln w="12700" algn="ctr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Line 28"/>
          <p:cNvSpPr>
            <a:spLocks noChangeShapeType="1"/>
          </p:cNvSpPr>
          <p:nvPr userDrawn="1"/>
        </p:nvSpPr>
        <p:spPr bwMode="auto">
          <a:xfrm>
            <a:off x="914400" y="4572000"/>
            <a:ext cx="4747836" cy="0"/>
          </a:xfrm>
          <a:prstGeom prst="line">
            <a:avLst/>
          </a:prstGeom>
          <a:noFill/>
          <a:ln w="12700" algn="ctr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12" name="Picture 88" descr="ET0110301-IMG15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84468"/>
            <a:ext cx="1295400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grpSp>
        <p:nvGrpSpPr>
          <p:cNvPr id="1097" name="Group 1096"/>
          <p:cNvGrpSpPr/>
          <p:nvPr userDrawn="1"/>
        </p:nvGrpSpPr>
        <p:grpSpPr>
          <a:xfrm>
            <a:off x="7106847" y="3912390"/>
            <a:ext cx="1808145" cy="1296920"/>
            <a:chOff x="7106847" y="3912390"/>
            <a:chExt cx="1808145" cy="1296920"/>
          </a:xfrm>
        </p:grpSpPr>
        <p:sp>
          <p:nvSpPr>
            <p:cNvPr id="1037" name="Text Box 29"/>
            <p:cNvSpPr txBox="1">
              <a:spLocks noChangeArrowheads="1"/>
            </p:cNvSpPr>
            <p:nvPr/>
          </p:nvSpPr>
          <p:spPr bwMode="auto">
            <a:xfrm>
              <a:off x="7106847" y="4684184"/>
              <a:ext cx="1808145" cy="4835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KINDERGARTEN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spc="100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pitchFamily="34" charset="0"/>
                  <a:cs typeface="Arial" pitchFamily="34" charset="0"/>
                </a:rPr>
                <a:t>LEARNING CENTER</a:t>
              </a:r>
              <a:endParaRPr kumimoji="0" lang="en-US" sz="3200" b="0" i="0" u="none" strike="noStrike" cap="none" spc="10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68" name="Group 1067"/>
            <p:cNvGrpSpPr/>
            <p:nvPr userDrawn="1"/>
          </p:nvGrpSpPr>
          <p:grpSpPr>
            <a:xfrm>
              <a:off x="7138594" y="3912390"/>
              <a:ext cx="1736186" cy="770006"/>
              <a:chOff x="7152449" y="3926245"/>
              <a:chExt cx="1736186" cy="770006"/>
            </a:xfrm>
          </p:grpSpPr>
          <p:sp>
            <p:nvSpPr>
              <p:cNvPr id="1039" name="Rectangle 31"/>
              <p:cNvSpPr>
                <a:spLocks noChangeArrowheads="1"/>
              </p:cNvSpPr>
              <p:nvPr/>
            </p:nvSpPr>
            <p:spPr bwMode="auto">
              <a:xfrm>
                <a:off x="8035255" y="4475548"/>
                <a:ext cx="14714" cy="2942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21212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32"/>
              <p:cNvSpPr>
                <a:spLocks noChangeArrowheads="1"/>
              </p:cNvSpPr>
              <p:nvPr/>
            </p:nvSpPr>
            <p:spPr bwMode="auto">
              <a:xfrm>
                <a:off x="7991115" y="4401982"/>
                <a:ext cx="58854" cy="5394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21212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Freeform 33"/>
              <p:cNvSpPr>
                <a:spLocks/>
              </p:cNvSpPr>
              <p:nvPr/>
            </p:nvSpPr>
            <p:spPr bwMode="auto">
              <a:xfrm>
                <a:off x="7883217" y="3926245"/>
                <a:ext cx="274650" cy="161848"/>
              </a:xfrm>
              <a:custGeom>
                <a:avLst/>
                <a:gdLst>
                  <a:gd name="T0" fmla="*/ 3 w 56"/>
                  <a:gd name="T1" fmla="*/ 32 h 33"/>
                  <a:gd name="T2" fmla="*/ 5 w 56"/>
                  <a:gd name="T3" fmla="*/ 32 h 33"/>
                  <a:gd name="T4" fmla="*/ 28 w 56"/>
                  <a:gd name="T5" fmla="*/ 9 h 33"/>
                  <a:gd name="T6" fmla="*/ 51 w 56"/>
                  <a:gd name="T7" fmla="*/ 32 h 33"/>
                  <a:gd name="T8" fmla="*/ 53 w 56"/>
                  <a:gd name="T9" fmla="*/ 32 h 33"/>
                  <a:gd name="T10" fmla="*/ 55 w 56"/>
                  <a:gd name="T11" fmla="*/ 30 h 33"/>
                  <a:gd name="T12" fmla="*/ 55 w 56"/>
                  <a:gd name="T13" fmla="*/ 28 h 33"/>
                  <a:gd name="T14" fmla="*/ 29 w 56"/>
                  <a:gd name="T15" fmla="*/ 1 h 33"/>
                  <a:gd name="T16" fmla="*/ 28 w 56"/>
                  <a:gd name="T17" fmla="*/ 0 h 33"/>
                  <a:gd name="T18" fmla="*/ 27 w 56"/>
                  <a:gd name="T19" fmla="*/ 1 h 33"/>
                  <a:gd name="T20" fmla="*/ 1 w 56"/>
                  <a:gd name="T21" fmla="*/ 28 h 33"/>
                  <a:gd name="T22" fmla="*/ 1 w 56"/>
                  <a:gd name="T23" fmla="*/ 30 h 33"/>
                  <a:gd name="T24" fmla="*/ 3 w 56"/>
                  <a:gd name="T25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33">
                    <a:moveTo>
                      <a:pt x="3" y="32"/>
                    </a:moveTo>
                    <a:cubicBezTo>
                      <a:pt x="4" y="33"/>
                      <a:pt x="5" y="33"/>
                      <a:pt x="5" y="32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51" y="32"/>
                      <a:pt x="51" y="32"/>
                      <a:pt x="51" y="32"/>
                    </a:cubicBezTo>
                    <a:cubicBezTo>
                      <a:pt x="52" y="33"/>
                      <a:pt x="53" y="32"/>
                      <a:pt x="53" y="32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56" y="29"/>
                      <a:pt x="56" y="28"/>
                      <a:pt x="55" y="28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0"/>
                      <a:pt x="28" y="0"/>
                      <a:pt x="28" y="0"/>
                    </a:cubicBezTo>
                    <a:cubicBezTo>
                      <a:pt x="28" y="0"/>
                      <a:pt x="27" y="0"/>
                      <a:pt x="27" y="1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8"/>
                      <a:pt x="0" y="29"/>
                      <a:pt x="1" y="30"/>
                    </a:cubicBezTo>
                    <a:lnTo>
                      <a:pt x="3" y="3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21212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Freeform 34"/>
              <p:cNvSpPr>
                <a:spLocks noEditPoints="1"/>
              </p:cNvSpPr>
              <p:nvPr/>
            </p:nvSpPr>
            <p:spPr bwMode="auto">
              <a:xfrm>
                <a:off x="7765509" y="3990003"/>
                <a:ext cx="510065" cy="397265"/>
              </a:xfrm>
              <a:custGeom>
                <a:avLst/>
                <a:gdLst>
                  <a:gd name="T0" fmla="*/ 103 w 104"/>
                  <a:gd name="T1" fmla="*/ 73 h 81"/>
                  <a:gd name="T2" fmla="*/ 72 w 104"/>
                  <a:gd name="T3" fmla="*/ 41 h 81"/>
                  <a:gd name="T4" fmla="*/ 72 w 104"/>
                  <a:gd name="T5" fmla="*/ 20 h 81"/>
                  <a:gd name="T6" fmla="*/ 52 w 104"/>
                  <a:gd name="T7" fmla="*/ 0 h 81"/>
                  <a:gd name="T8" fmla="*/ 33 w 104"/>
                  <a:gd name="T9" fmla="*/ 20 h 81"/>
                  <a:gd name="T10" fmla="*/ 33 w 104"/>
                  <a:gd name="T11" fmla="*/ 41 h 81"/>
                  <a:gd name="T12" fmla="*/ 0 w 104"/>
                  <a:gd name="T13" fmla="*/ 74 h 81"/>
                  <a:gd name="T14" fmla="*/ 0 w 104"/>
                  <a:gd name="T15" fmla="*/ 77 h 81"/>
                  <a:gd name="T16" fmla="*/ 5 w 104"/>
                  <a:gd name="T17" fmla="*/ 81 h 81"/>
                  <a:gd name="T18" fmla="*/ 52 w 104"/>
                  <a:gd name="T19" fmla="*/ 33 h 81"/>
                  <a:gd name="T20" fmla="*/ 99 w 104"/>
                  <a:gd name="T21" fmla="*/ 81 h 81"/>
                  <a:gd name="T22" fmla="*/ 100 w 104"/>
                  <a:gd name="T23" fmla="*/ 80 h 81"/>
                  <a:gd name="T24" fmla="*/ 104 w 104"/>
                  <a:gd name="T25" fmla="*/ 77 h 81"/>
                  <a:gd name="T26" fmla="*/ 103 w 104"/>
                  <a:gd name="T27" fmla="*/ 73 h 81"/>
                  <a:gd name="T28" fmla="*/ 58 w 104"/>
                  <a:gd name="T29" fmla="*/ 26 h 81"/>
                  <a:gd name="T30" fmla="*/ 46 w 104"/>
                  <a:gd name="T31" fmla="*/ 26 h 81"/>
                  <a:gd name="T32" fmla="*/ 46 w 104"/>
                  <a:gd name="T33" fmla="*/ 19 h 81"/>
                  <a:gd name="T34" fmla="*/ 52 w 104"/>
                  <a:gd name="T35" fmla="*/ 13 h 81"/>
                  <a:gd name="T36" fmla="*/ 58 w 104"/>
                  <a:gd name="T37" fmla="*/ 19 h 81"/>
                  <a:gd name="T38" fmla="*/ 58 w 104"/>
                  <a:gd name="T39" fmla="*/ 2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4" h="81">
                    <a:moveTo>
                      <a:pt x="103" y="73"/>
                    </a:moveTo>
                    <a:cubicBezTo>
                      <a:pt x="72" y="41"/>
                      <a:pt x="72" y="41"/>
                      <a:pt x="72" y="41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6"/>
                      <a:pt x="0" y="77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99" y="81"/>
                      <a:pt x="99" y="81"/>
                      <a:pt x="99" y="81"/>
                    </a:cubicBezTo>
                    <a:cubicBezTo>
                      <a:pt x="99" y="81"/>
                      <a:pt x="100" y="81"/>
                      <a:pt x="100" y="80"/>
                    </a:cubicBezTo>
                    <a:cubicBezTo>
                      <a:pt x="104" y="77"/>
                      <a:pt x="104" y="77"/>
                      <a:pt x="104" y="77"/>
                    </a:cubicBezTo>
                    <a:cubicBezTo>
                      <a:pt x="104" y="76"/>
                      <a:pt x="104" y="74"/>
                      <a:pt x="103" y="73"/>
                    </a:cubicBezTo>
                    <a:close/>
                    <a:moveTo>
                      <a:pt x="58" y="26"/>
                    </a:move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6"/>
                      <a:pt x="49" y="13"/>
                      <a:pt x="52" y="13"/>
                    </a:cubicBezTo>
                    <a:cubicBezTo>
                      <a:pt x="56" y="13"/>
                      <a:pt x="58" y="16"/>
                      <a:pt x="58" y="19"/>
                    </a:cubicBezTo>
                    <a:lnTo>
                      <a:pt x="58" y="26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Freeform 35"/>
              <p:cNvSpPr>
                <a:spLocks noEditPoints="1"/>
              </p:cNvSpPr>
              <p:nvPr/>
            </p:nvSpPr>
            <p:spPr bwMode="auto">
              <a:xfrm>
                <a:off x="7152449" y="4171470"/>
                <a:ext cx="1736186" cy="524781"/>
              </a:xfrm>
              <a:custGeom>
                <a:avLst/>
                <a:gdLst>
                  <a:gd name="T0" fmla="*/ 246 w 354"/>
                  <a:gd name="T1" fmla="*/ 96 h 107"/>
                  <a:gd name="T2" fmla="*/ 245 w 354"/>
                  <a:gd name="T3" fmla="*/ 86 h 107"/>
                  <a:gd name="T4" fmla="*/ 239 w 354"/>
                  <a:gd name="T5" fmla="*/ 70 h 107"/>
                  <a:gd name="T6" fmla="*/ 231 w 354"/>
                  <a:gd name="T7" fmla="*/ 63 h 107"/>
                  <a:gd name="T8" fmla="*/ 223 w 354"/>
                  <a:gd name="T9" fmla="*/ 63 h 107"/>
                  <a:gd name="T10" fmla="*/ 219 w 354"/>
                  <a:gd name="T11" fmla="*/ 63 h 107"/>
                  <a:gd name="T12" fmla="*/ 177 w 354"/>
                  <a:gd name="T13" fmla="*/ 0 h 107"/>
                  <a:gd name="T14" fmla="*/ 135 w 354"/>
                  <a:gd name="T15" fmla="*/ 63 h 107"/>
                  <a:gd name="T16" fmla="*/ 132 w 354"/>
                  <a:gd name="T17" fmla="*/ 63 h 107"/>
                  <a:gd name="T18" fmla="*/ 124 w 354"/>
                  <a:gd name="T19" fmla="*/ 63 h 107"/>
                  <a:gd name="T20" fmla="*/ 115 w 354"/>
                  <a:gd name="T21" fmla="*/ 70 h 107"/>
                  <a:gd name="T22" fmla="*/ 110 w 354"/>
                  <a:gd name="T23" fmla="*/ 86 h 107"/>
                  <a:gd name="T24" fmla="*/ 108 w 354"/>
                  <a:gd name="T25" fmla="*/ 96 h 107"/>
                  <a:gd name="T26" fmla="*/ 0 w 354"/>
                  <a:gd name="T27" fmla="*/ 97 h 107"/>
                  <a:gd name="T28" fmla="*/ 354 w 354"/>
                  <a:gd name="T29" fmla="*/ 107 h 107"/>
                  <a:gd name="T30" fmla="*/ 246 w 354"/>
                  <a:gd name="T31" fmla="*/ 97 h 107"/>
                  <a:gd name="T32" fmla="*/ 211 w 354"/>
                  <a:gd name="T33" fmla="*/ 44 h 107"/>
                  <a:gd name="T34" fmla="*/ 204 w 354"/>
                  <a:gd name="T35" fmla="*/ 50 h 107"/>
                  <a:gd name="T36" fmla="*/ 204 w 354"/>
                  <a:gd name="T37" fmla="*/ 53 h 107"/>
                  <a:gd name="T38" fmla="*/ 211 w 354"/>
                  <a:gd name="T39" fmla="*/ 60 h 107"/>
                  <a:gd name="T40" fmla="*/ 204 w 354"/>
                  <a:gd name="T41" fmla="*/ 53 h 107"/>
                  <a:gd name="T42" fmla="*/ 211 w 354"/>
                  <a:gd name="T43" fmla="*/ 63 h 107"/>
                  <a:gd name="T44" fmla="*/ 209 w 354"/>
                  <a:gd name="T45" fmla="*/ 67 h 107"/>
                  <a:gd name="T46" fmla="*/ 204 w 354"/>
                  <a:gd name="T47" fmla="*/ 69 h 107"/>
                  <a:gd name="T48" fmla="*/ 194 w 354"/>
                  <a:gd name="T49" fmla="*/ 44 h 107"/>
                  <a:gd name="T50" fmla="*/ 201 w 354"/>
                  <a:gd name="T51" fmla="*/ 50 h 107"/>
                  <a:gd name="T52" fmla="*/ 194 w 354"/>
                  <a:gd name="T53" fmla="*/ 44 h 107"/>
                  <a:gd name="T54" fmla="*/ 201 w 354"/>
                  <a:gd name="T55" fmla="*/ 53 h 107"/>
                  <a:gd name="T56" fmla="*/ 194 w 354"/>
                  <a:gd name="T57" fmla="*/ 60 h 107"/>
                  <a:gd name="T58" fmla="*/ 194 w 354"/>
                  <a:gd name="T59" fmla="*/ 63 h 107"/>
                  <a:gd name="T60" fmla="*/ 201 w 354"/>
                  <a:gd name="T61" fmla="*/ 69 h 107"/>
                  <a:gd name="T62" fmla="*/ 194 w 354"/>
                  <a:gd name="T63" fmla="*/ 63 h 107"/>
                  <a:gd name="T64" fmla="*/ 196 w 354"/>
                  <a:gd name="T65" fmla="*/ 91 h 107"/>
                  <a:gd name="T66" fmla="*/ 158 w 354"/>
                  <a:gd name="T67" fmla="*/ 87 h 107"/>
                  <a:gd name="T68" fmla="*/ 167 w 354"/>
                  <a:gd name="T69" fmla="*/ 43 h 107"/>
                  <a:gd name="T70" fmla="*/ 187 w 354"/>
                  <a:gd name="T71" fmla="*/ 79 h 107"/>
                  <a:gd name="T72" fmla="*/ 167 w 354"/>
                  <a:gd name="T73" fmla="*/ 43 h 107"/>
                  <a:gd name="T74" fmla="*/ 193 w 354"/>
                  <a:gd name="T75" fmla="*/ 81 h 107"/>
                  <a:gd name="T76" fmla="*/ 161 w 354"/>
                  <a:gd name="T77" fmla="*/ 85 h 107"/>
                  <a:gd name="T78" fmla="*/ 153 w 354"/>
                  <a:gd name="T79" fmla="*/ 44 h 107"/>
                  <a:gd name="T80" fmla="*/ 160 w 354"/>
                  <a:gd name="T81" fmla="*/ 50 h 107"/>
                  <a:gd name="T82" fmla="*/ 153 w 354"/>
                  <a:gd name="T83" fmla="*/ 44 h 107"/>
                  <a:gd name="T84" fmla="*/ 160 w 354"/>
                  <a:gd name="T85" fmla="*/ 53 h 107"/>
                  <a:gd name="T86" fmla="*/ 153 w 354"/>
                  <a:gd name="T87" fmla="*/ 60 h 107"/>
                  <a:gd name="T88" fmla="*/ 153 w 354"/>
                  <a:gd name="T89" fmla="*/ 63 h 107"/>
                  <a:gd name="T90" fmla="*/ 160 w 354"/>
                  <a:gd name="T91" fmla="*/ 69 h 107"/>
                  <a:gd name="T92" fmla="*/ 153 w 354"/>
                  <a:gd name="T93" fmla="*/ 63 h 107"/>
                  <a:gd name="T94" fmla="*/ 150 w 354"/>
                  <a:gd name="T95" fmla="*/ 44 h 107"/>
                  <a:gd name="T96" fmla="*/ 143 w 354"/>
                  <a:gd name="T97" fmla="*/ 50 h 107"/>
                  <a:gd name="T98" fmla="*/ 143 w 354"/>
                  <a:gd name="T99" fmla="*/ 53 h 107"/>
                  <a:gd name="T100" fmla="*/ 150 w 354"/>
                  <a:gd name="T101" fmla="*/ 60 h 107"/>
                  <a:gd name="T102" fmla="*/ 143 w 354"/>
                  <a:gd name="T103" fmla="*/ 53 h 107"/>
                  <a:gd name="T104" fmla="*/ 150 w 354"/>
                  <a:gd name="T105" fmla="*/ 63 h 107"/>
                  <a:gd name="T106" fmla="*/ 148 w 354"/>
                  <a:gd name="T107" fmla="*/ 69 h 107"/>
                  <a:gd name="T108" fmla="*/ 143 w 354"/>
                  <a:gd name="T109" fmla="*/ 67 h 107"/>
                  <a:gd name="T110" fmla="*/ 155 w 354"/>
                  <a:gd name="T111" fmla="*/ 94 h 107"/>
                  <a:gd name="T112" fmla="*/ 199 w 354"/>
                  <a:gd name="T113" fmla="*/ 97 h 107"/>
                  <a:gd name="T114" fmla="*/ 155 w 354"/>
                  <a:gd name="T115" fmla="*/ 9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54" h="107">
                    <a:moveTo>
                      <a:pt x="246" y="97"/>
                    </a:moveTo>
                    <a:cubicBezTo>
                      <a:pt x="246" y="97"/>
                      <a:pt x="246" y="97"/>
                      <a:pt x="246" y="96"/>
                    </a:cubicBezTo>
                    <a:cubicBezTo>
                      <a:pt x="247" y="95"/>
                      <a:pt x="248" y="93"/>
                      <a:pt x="247" y="91"/>
                    </a:cubicBezTo>
                    <a:cubicBezTo>
                      <a:pt x="247" y="89"/>
                      <a:pt x="246" y="87"/>
                      <a:pt x="245" y="86"/>
                    </a:cubicBezTo>
                    <a:cubicBezTo>
                      <a:pt x="246" y="83"/>
                      <a:pt x="247" y="80"/>
                      <a:pt x="246" y="77"/>
                    </a:cubicBezTo>
                    <a:cubicBezTo>
                      <a:pt x="245" y="74"/>
                      <a:pt x="242" y="71"/>
                      <a:pt x="239" y="70"/>
                    </a:cubicBezTo>
                    <a:cubicBezTo>
                      <a:pt x="239" y="68"/>
                      <a:pt x="238" y="66"/>
                      <a:pt x="236" y="65"/>
                    </a:cubicBezTo>
                    <a:cubicBezTo>
                      <a:pt x="234" y="64"/>
                      <a:pt x="233" y="63"/>
                      <a:pt x="231" y="63"/>
                    </a:cubicBezTo>
                    <a:cubicBezTo>
                      <a:pt x="229" y="63"/>
                      <a:pt x="228" y="64"/>
                      <a:pt x="226" y="65"/>
                    </a:cubicBezTo>
                    <a:cubicBezTo>
                      <a:pt x="225" y="64"/>
                      <a:pt x="224" y="63"/>
                      <a:pt x="223" y="63"/>
                    </a:cubicBezTo>
                    <a:cubicBezTo>
                      <a:pt x="222" y="63"/>
                      <a:pt x="221" y="63"/>
                      <a:pt x="221" y="63"/>
                    </a:cubicBezTo>
                    <a:cubicBezTo>
                      <a:pt x="220" y="63"/>
                      <a:pt x="219" y="63"/>
                      <a:pt x="219" y="63"/>
                    </a:cubicBezTo>
                    <a:cubicBezTo>
                      <a:pt x="219" y="42"/>
                      <a:pt x="219" y="42"/>
                      <a:pt x="219" y="42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35" y="43"/>
                      <a:pt x="135" y="43"/>
                      <a:pt x="135" y="43"/>
                    </a:cubicBezTo>
                    <a:cubicBezTo>
                      <a:pt x="135" y="63"/>
                      <a:pt x="135" y="63"/>
                      <a:pt x="135" y="63"/>
                    </a:cubicBezTo>
                    <a:cubicBezTo>
                      <a:pt x="135" y="63"/>
                      <a:pt x="134" y="63"/>
                      <a:pt x="134" y="63"/>
                    </a:cubicBezTo>
                    <a:cubicBezTo>
                      <a:pt x="133" y="63"/>
                      <a:pt x="133" y="63"/>
                      <a:pt x="132" y="63"/>
                    </a:cubicBezTo>
                    <a:cubicBezTo>
                      <a:pt x="131" y="63"/>
                      <a:pt x="129" y="64"/>
                      <a:pt x="128" y="65"/>
                    </a:cubicBezTo>
                    <a:cubicBezTo>
                      <a:pt x="127" y="64"/>
                      <a:pt x="125" y="63"/>
                      <a:pt x="124" y="63"/>
                    </a:cubicBezTo>
                    <a:cubicBezTo>
                      <a:pt x="122" y="63"/>
                      <a:pt x="120" y="64"/>
                      <a:pt x="119" y="65"/>
                    </a:cubicBezTo>
                    <a:cubicBezTo>
                      <a:pt x="117" y="66"/>
                      <a:pt x="116" y="68"/>
                      <a:pt x="115" y="70"/>
                    </a:cubicBezTo>
                    <a:cubicBezTo>
                      <a:pt x="112" y="71"/>
                      <a:pt x="110" y="74"/>
                      <a:pt x="109" y="77"/>
                    </a:cubicBezTo>
                    <a:cubicBezTo>
                      <a:pt x="108" y="80"/>
                      <a:pt x="108" y="83"/>
                      <a:pt x="110" y="86"/>
                    </a:cubicBezTo>
                    <a:cubicBezTo>
                      <a:pt x="108" y="87"/>
                      <a:pt x="107" y="89"/>
                      <a:pt x="107" y="91"/>
                    </a:cubicBezTo>
                    <a:cubicBezTo>
                      <a:pt x="107" y="93"/>
                      <a:pt x="107" y="95"/>
                      <a:pt x="108" y="96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354" y="107"/>
                      <a:pt x="354" y="107"/>
                      <a:pt x="354" y="107"/>
                    </a:cubicBezTo>
                    <a:cubicBezTo>
                      <a:pt x="354" y="97"/>
                      <a:pt x="354" y="97"/>
                      <a:pt x="354" y="97"/>
                    </a:cubicBezTo>
                    <a:lnTo>
                      <a:pt x="246" y="97"/>
                    </a:lnTo>
                    <a:close/>
                    <a:moveTo>
                      <a:pt x="204" y="44"/>
                    </a:moveTo>
                    <a:cubicBezTo>
                      <a:pt x="211" y="44"/>
                      <a:pt x="211" y="44"/>
                      <a:pt x="211" y="44"/>
                    </a:cubicBezTo>
                    <a:cubicBezTo>
                      <a:pt x="211" y="50"/>
                      <a:pt x="211" y="50"/>
                      <a:pt x="211" y="50"/>
                    </a:cubicBezTo>
                    <a:cubicBezTo>
                      <a:pt x="204" y="50"/>
                      <a:pt x="204" y="50"/>
                      <a:pt x="204" y="50"/>
                    </a:cubicBezTo>
                    <a:lnTo>
                      <a:pt x="204" y="44"/>
                    </a:lnTo>
                    <a:close/>
                    <a:moveTo>
                      <a:pt x="204" y="53"/>
                    </a:moveTo>
                    <a:cubicBezTo>
                      <a:pt x="211" y="53"/>
                      <a:pt x="211" y="53"/>
                      <a:pt x="211" y="53"/>
                    </a:cubicBezTo>
                    <a:cubicBezTo>
                      <a:pt x="211" y="60"/>
                      <a:pt x="211" y="60"/>
                      <a:pt x="211" y="60"/>
                    </a:cubicBezTo>
                    <a:cubicBezTo>
                      <a:pt x="204" y="60"/>
                      <a:pt x="204" y="60"/>
                      <a:pt x="204" y="60"/>
                    </a:cubicBezTo>
                    <a:lnTo>
                      <a:pt x="204" y="53"/>
                    </a:lnTo>
                    <a:close/>
                    <a:moveTo>
                      <a:pt x="204" y="63"/>
                    </a:moveTo>
                    <a:cubicBezTo>
                      <a:pt x="211" y="63"/>
                      <a:pt x="211" y="63"/>
                      <a:pt x="211" y="63"/>
                    </a:cubicBezTo>
                    <a:cubicBezTo>
                      <a:pt x="211" y="67"/>
                      <a:pt x="211" y="67"/>
                      <a:pt x="211" y="67"/>
                    </a:cubicBezTo>
                    <a:cubicBezTo>
                      <a:pt x="210" y="67"/>
                      <a:pt x="210" y="67"/>
                      <a:pt x="209" y="67"/>
                    </a:cubicBezTo>
                    <a:cubicBezTo>
                      <a:pt x="208" y="68"/>
                      <a:pt x="207" y="68"/>
                      <a:pt x="206" y="69"/>
                    </a:cubicBezTo>
                    <a:cubicBezTo>
                      <a:pt x="204" y="69"/>
                      <a:pt x="204" y="69"/>
                      <a:pt x="204" y="69"/>
                    </a:cubicBezTo>
                    <a:lnTo>
                      <a:pt x="204" y="63"/>
                    </a:lnTo>
                    <a:close/>
                    <a:moveTo>
                      <a:pt x="194" y="44"/>
                    </a:moveTo>
                    <a:cubicBezTo>
                      <a:pt x="201" y="44"/>
                      <a:pt x="201" y="44"/>
                      <a:pt x="201" y="44"/>
                    </a:cubicBezTo>
                    <a:cubicBezTo>
                      <a:pt x="201" y="50"/>
                      <a:pt x="201" y="50"/>
                      <a:pt x="201" y="50"/>
                    </a:cubicBezTo>
                    <a:cubicBezTo>
                      <a:pt x="194" y="50"/>
                      <a:pt x="194" y="50"/>
                      <a:pt x="194" y="50"/>
                    </a:cubicBezTo>
                    <a:lnTo>
                      <a:pt x="194" y="44"/>
                    </a:lnTo>
                    <a:close/>
                    <a:moveTo>
                      <a:pt x="194" y="53"/>
                    </a:moveTo>
                    <a:cubicBezTo>
                      <a:pt x="201" y="53"/>
                      <a:pt x="201" y="53"/>
                      <a:pt x="201" y="53"/>
                    </a:cubicBezTo>
                    <a:cubicBezTo>
                      <a:pt x="201" y="60"/>
                      <a:pt x="201" y="60"/>
                      <a:pt x="201" y="60"/>
                    </a:cubicBezTo>
                    <a:cubicBezTo>
                      <a:pt x="194" y="60"/>
                      <a:pt x="194" y="60"/>
                      <a:pt x="194" y="60"/>
                    </a:cubicBezTo>
                    <a:lnTo>
                      <a:pt x="194" y="53"/>
                    </a:lnTo>
                    <a:close/>
                    <a:moveTo>
                      <a:pt x="194" y="63"/>
                    </a:moveTo>
                    <a:cubicBezTo>
                      <a:pt x="201" y="63"/>
                      <a:pt x="201" y="63"/>
                      <a:pt x="201" y="63"/>
                    </a:cubicBezTo>
                    <a:cubicBezTo>
                      <a:pt x="201" y="69"/>
                      <a:pt x="201" y="69"/>
                      <a:pt x="201" y="69"/>
                    </a:cubicBezTo>
                    <a:cubicBezTo>
                      <a:pt x="194" y="69"/>
                      <a:pt x="194" y="69"/>
                      <a:pt x="194" y="69"/>
                    </a:cubicBezTo>
                    <a:lnTo>
                      <a:pt x="194" y="63"/>
                    </a:lnTo>
                    <a:close/>
                    <a:moveTo>
                      <a:pt x="196" y="87"/>
                    </a:moveTo>
                    <a:cubicBezTo>
                      <a:pt x="196" y="91"/>
                      <a:pt x="196" y="91"/>
                      <a:pt x="196" y="91"/>
                    </a:cubicBezTo>
                    <a:cubicBezTo>
                      <a:pt x="158" y="91"/>
                      <a:pt x="158" y="91"/>
                      <a:pt x="158" y="91"/>
                    </a:cubicBezTo>
                    <a:cubicBezTo>
                      <a:pt x="158" y="87"/>
                      <a:pt x="158" y="87"/>
                      <a:pt x="158" y="87"/>
                    </a:cubicBezTo>
                    <a:lnTo>
                      <a:pt x="196" y="87"/>
                    </a:lnTo>
                    <a:close/>
                    <a:moveTo>
                      <a:pt x="167" y="43"/>
                    </a:moveTo>
                    <a:cubicBezTo>
                      <a:pt x="187" y="43"/>
                      <a:pt x="187" y="43"/>
                      <a:pt x="187" y="43"/>
                    </a:cubicBezTo>
                    <a:cubicBezTo>
                      <a:pt x="187" y="79"/>
                      <a:pt x="187" y="79"/>
                      <a:pt x="187" y="79"/>
                    </a:cubicBezTo>
                    <a:cubicBezTo>
                      <a:pt x="167" y="79"/>
                      <a:pt x="167" y="79"/>
                      <a:pt x="167" y="79"/>
                    </a:cubicBezTo>
                    <a:lnTo>
                      <a:pt x="167" y="43"/>
                    </a:lnTo>
                    <a:close/>
                    <a:moveTo>
                      <a:pt x="161" y="81"/>
                    </a:moveTo>
                    <a:cubicBezTo>
                      <a:pt x="193" y="81"/>
                      <a:pt x="193" y="81"/>
                      <a:pt x="193" y="81"/>
                    </a:cubicBezTo>
                    <a:cubicBezTo>
                      <a:pt x="193" y="85"/>
                      <a:pt x="193" y="85"/>
                      <a:pt x="193" y="85"/>
                    </a:cubicBezTo>
                    <a:cubicBezTo>
                      <a:pt x="161" y="85"/>
                      <a:pt x="161" y="85"/>
                      <a:pt x="161" y="85"/>
                    </a:cubicBezTo>
                    <a:lnTo>
                      <a:pt x="161" y="81"/>
                    </a:lnTo>
                    <a:close/>
                    <a:moveTo>
                      <a:pt x="153" y="44"/>
                    </a:moveTo>
                    <a:cubicBezTo>
                      <a:pt x="160" y="44"/>
                      <a:pt x="160" y="44"/>
                      <a:pt x="160" y="44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53" y="50"/>
                      <a:pt x="153" y="50"/>
                      <a:pt x="153" y="50"/>
                    </a:cubicBezTo>
                    <a:lnTo>
                      <a:pt x="153" y="44"/>
                    </a:lnTo>
                    <a:close/>
                    <a:moveTo>
                      <a:pt x="153" y="53"/>
                    </a:moveTo>
                    <a:cubicBezTo>
                      <a:pt x="160" y="53"/>
                      <a:pt x="160" y="53"/>
                      <a:pt x="160" y="53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53" y="60"/>
                      <a:pt x="153" y="60"/>
                      <a:pt x="153" y="60"/>
                    </a:cubicBezTo>
                    <a:lnTo>
                      <a:pt x="153" y="53"/>
                    </a:lnTo>
                    <a:close/>
                    <a:moveTo>
                      <a:pt x="153" y="63"/>
                    </a:moveTo>
                    <a:cubicBezTo>
                      <a:pt x="160" y="63"/>
                      <a:pt x="160" y="63"/>
                      <a:pt x="160" y="63"/>
                    </a:cubicBezTo>
                    <a:cubicBezTo>
                      <a:pt x="160" y="69"/>
                      <a:pt x="160" y="69"/>
                      <a:pt x="160" y="69"/>
                    </a:cubicBezTo>
                    <a:cubicBezTo>
                      <a:pt x="153" y="69"/>
                      <a:pt x="153" y="69"/>
                      <a:pt x="153" y="69"/>
                    </a:cubicBezTo>
                    <a:lnTo>
                      <a:pt x="153" y="63"/>
                    </a:lnTo>
                    <a:close/>
                    <a:moveTo>
                      <a:pt x="143" y="44"/>
                    </a:moveTo>
                    <a:cubicBezTo>
                      <a:pt x="150" y="44"/>
                      <a:pt x="150" y="44"/>
                      <a:pt x="150" y="44"/>
                    </a:cubicBezTo>
                    <a:cubicBezTo>
                      <a:pt x="150" y="50"/>
                      <a:pt x="150" y="50"/>
                      <a:pt x="150" y="50"/>
                    </a:cubicBezTo>
                    <a:cubicBezTo>
                      <a:pt x="143" y="50"/>
                      <a:pt x="143" y="50"/>
                      <a:pt x="143" y="50"/>
                    </a:cubicBezTo>
                    <a:lnTo>
                      <a:pt x="143" y="44"/>
                    </a:lnTo>
                    <a:close/>
                    <a:moveTo>
                      <a:pt x="143" y="53"/>
                    </a:move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60"/>
                      <a:pt x="150" y="60"/>
                      <a:pt x="150" y="60"/>
                    </a:cubicBezTo>
                    <a:cubicBezTo>
                      <a:pt x="143" y="60"/>
                      <a:pt x="143" y="60"/>
                      <a:pt x="143" y="60"/>
                    </a:cubicBezTo>
                    <a:lnTo>
                      <a:pt x="143" y="53"/>
                    </a:lnTo>
                    <a:close/>
                    <a:moveTo>
                      <a:pt x="143" y="63"/>
                    </a:moveTo>
                    <a:cubicBezTo>
                      <a:pt x="150" y="63"/>
                      <a:pt x="150" y="63"/>
                      <a:pt x="150" y="63"/>
                    </a:cubicBezTo>
                    <a:cubicBezTo>
                      <a:pt x="150" y="69"/>
                      <a:pt x="150" y="69"/>
                      <a:pt x="150" y="69"/>
                    </a:cubicBezTo>
                    <a:cubicBezTo>
                      <a:pt x="148" y="69"/>
                      <a:pt x="148" y="69"/>
                      <a:pt x="148" y="69"/>
                    </a:cubicBezTo>
                    <a:cubicBezTo>
                      <a:pt x="147" y="68"/>
                      <a:pt x="146" y="68"/>
                      <a:pt x="145" y="67"/>
                    </a:cubicBezTo>
                    <a:cubicBezTo>
                      <a:pt x="145" y="67"/>
                      <a:pt x="144" y="67"/>
                      <a:pt x="143" y="67"/>
                    </a:cubicBezTo>
                    <a:lnTo>
                      <a:pt x="143" y="63"/>
                    </a:lnTo>
                    <a:close/>
                    <a:moveTo>
                      <a:pt x="155" y="94"/>
                    </a:moveTo>
                    <a:cubicBezTo>
                      <a:pt x="199" y="94"/>
                      <a:pt x="199" y="94"/>
                      <a:pt x="199" y="94"/>
                    </a:cubicBezTo>
                    <a:cubicBezTo>
                      <a:pt x="199" y="97"/>
                      <a:pt x="199" y="97"/>
                      <a:pt x="199" y="97"/>
                    </a:cubicBezTo>
                    <a:cubicBezTo>
                      <a:pt x="155" y="97"/>
                      <a:pt x="155" y="97"/>
                      <a:pt x="155" y="97"/>
                    </a:cubicBezTo>
                    <a:lnTo>
                      <a:pt x="155" y="9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096" name="Straight Connector 1095"/>
            <p:cNvCxnSpPr/>
            <p:nvPr userDrawn="1"/>
          </p:nvCxnSpPr>
          <p:spPr>
            <a:xfrm>
              <a:off x="7287490" y="5209310"/>
              <a:ext cx="1447800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00200"/>
            <a:ext cx="5066415" cy="16764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Title of the </a:t>
            </a:r>
            <a:br>
              <a:rPr lang="en-US" dirty="0" smtClean="0"/>
            </a:br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942869"/>
            <a:ext cx="5066415" cy="56210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of the Presentation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ine 26"/>
          <p:cNvSpPr>
            <a:spLocks noChangeShapeType="1"/>
          </p:cNvSpPr>
          <p:nvPr userDrawn="1"/>
        </p:nvSpPr>
        <p:spPr bwMode="auto">
          <a:xfrm>
            <a:off x="2590800" y="1089212"/>
            <a:ext cx="6096000" cy="0"/>
          </a:xfrm>
          <a:prstGeom prst="line">
            <a:avLst/>
          </a:prstGeom>
          <a:noFill/>
          <a:ln w="12700" algn="ctr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26"/>
          <p:cNvSpPr>
            <a:spLocks noChangeShapeType="1"/>
          </p:cNvSpPr>
          <p:nvPr userDrawn="1"/>
        </p:nvSpPr>
        <p:spPr bwMode="auto">
          <a:xfrm>
            <a:off x="2590800" y="1676400"/>
            <a:ext cx="6096000" cy="0"/>
          </a:xfrm>
          <a:prstGeom prst="line">
            <a:avLst/>
          </a:prstGeom>
          <a:noFill/>
          <a:ln w="12700" algn="ctr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ET0110301-IMG1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1111" b="1111"/>
          <a:stretch>
            <a:fillRect/>
          </a:stretch>
        </p:blipFill>
        <p:spPr bwMode="auto">
          <a:xfrm>
            <a:off x="0" y="0"/>
            <a:ext cx="23516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905000"/>
            <a:ext cx="6096000" cy="45720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FontTx/>
              <a:buNone/>
              <a:defRPr sz="2400">
                <a:solidFill>
                  <a:schemeClr val="bg1"/>
                </a:solidFill>
              </a:defRPr>
            </a:lvl2pPr>
            <a:lvl3pPr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pic>
        <p:nvPicPr>
          <p:cNvPr id="25" name="Picture 89" descr="ET0112301-IMG1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724847" cy="893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2054" name="Picture 6" descr="ET0110301-IMG09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4" t="8430" r="24262" b="13431"/>
          <a:stretch/>
        </p:blipFill>
        <p:spPr bwMode="auto">
          <a:xfrm rot="21180000">
            <a:off x="638468" y="674668"/>
            <a:ext cx="1565928" cy="135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26" name="Picture 90" descr="ET0112301-IMG17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635" y="2530880"/>
            <a:ext cx="686936" cy="94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2056" name="Picture 8" descr="ET0112301-IMG09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751" y="4824935"/>
            <a:ext cx="2008095" cy="2033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grpSp>
        <p:nvGrpSpPr>
          <p:cNvPr id="31" name="Group 30"/>
          <p:cNvGrpSpPr/>
          <p:nvPr userDrawn="1"/>
        </p:nvGrpSpPr>
        <p:grpSpPr>
          <a:xfrm>
            <a:off x="242047" y="5257800"/>
            <a:ext cx="1685504" cy="1061019"/>
            <a:chOff x="6964395" y="3912390"/>
            <a:chExt cx="2060249" cy="1296920"/>
          </a:xfrm>
        </p:grpSpPr>
        <p:sp>
          <p:nvSpPr>
            <p:cNvPr id="32" name="Text Box 29"/>
            <p:cNvSpPr txBox="1">
              <a:spLocks noChangeArrowheads="1"/>
            </p:cNvSpPr>
            <p:nvPr/>
          </p:nvSpPr>
          <p:spPr bwMode="auto">
            <a:xfrm>
              <a:off x="6964395" y="4667747"/>
              <a:ext cx="2060249" cy="541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KINDERGARTEN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50" b="1" i="0" u="none" strike="noStrike" cap="none" spc="100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pitchFamily="34" charset="0"/>
                  <a:cs typeface="Arial" pitchFamily="34" charset="0"/>
                </a:rPr>
                <a:t>LEARNING CENTER</a:t>
              </a:r>
              <a:endParaRPr kumimoji="0" lang="en-US" sz="750" b="0" i="0" u="none" strike="noStrike" cap="none" spc="10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3" name="Group 32"/>
            <p:cNvGrpSpPr/>
            <p:nvPr userDrawn="1"/>
          </p:nvGrpSpPr>
          <p:grpSpPr>
            <a:xfrm>
              <a:off x="7138594" y="3912390"/>
              <a:ext cx="1736186" cy="770006"/>
              <a:chOff x="7152449" y="3926245"/>
              <a:chExt cx="1736186" cy="770006"/>
            </a:xfrm>
          </p:grpSpPr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8035255" y="4475548"/>
                <a:ext cx="14714" cy="2942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21212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7991115" y="4401982"/>
                <a:ext cx="58854" cy="5394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21212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3"/>
              <p:cNvSpPr>
                <a:spLocks/>
              </p:cNvSpPr>
              <p:nvPr/>
            </p:nvSpPr>
            <p:spPr bwMode="auto">
              <a:xfrm>
                <a:off x="7883217" y="3926245"/>
                <a:ext cx="274650" cy="161848"/>
              </a:xfrm>
              <a:custGeom>
                <a:avLst/>
                <a:gdLst>
                  <a:gd name="T0" fmla="*/ 3 w 56"/>
                  <a:gd name="T1" fmla="*/ 32 h 33"/>
                  <a:gd name="T2" fmla="*/ 5 w 56"/>
                  <a:gd name="T3" fmla="*/ 32 h 33"/>
                  <a:gd name="T4" fmla="*/ 28 w 56"/>
                  <a:gd name="T5" fmla="*/ 9 h 33"/>
                  <a:gd name="T6" fmla="*/ 51 w 56"/>
                  <a:gd name="T7" fmla="*/ 32 h 33"/>
                  <a:gd name="T8" fmla="*/ 53 w 56"/>
                  <a:gd name="T9" fmla="*/ 32 h 33"/>
                  <a:gd name="T10" fmla="*/ 55 w 56"/>
                  <a:gd name="T11" fmla="*/ 30 h 33"/>
                  <a:gd name="T12" fmla="*/ 55 w 56"/>
                  <a:gd name="T13" fmla="*/ 28 h 33"/>
                  <a:gd name="T14" fmla="*/ 29 w 56"/>
                  <a:gd name="T15" fmla="*/ 1 h 33"/>
                  <a:gd name="T16" fmla="*/ 28 w 56"/>
                  <a:gd name="T17" fmla="*/ 0 h 33"/>
                  <a:gd name="T18" fmla="*/ 27 w 56"/>
                  <a:gd name="T19" fmla="*/ 1 h 33"/>
                  <a:gd name="T20" fmla="*/ 1 w 56"/>
                  <a:gd name="T21" fmla="*/ 28 h 33"/>
                  <a:gd name="T22" fmla="*/ 1 w 56"/>
                  <a:gd name="T23" fmla="*/ 30 h 33"/>
                  <a:gd name="T24" fmla="*/ 3 w 56"/>
                  <a:gd name="T25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33">
                    <a:moveTo>
                      <a:pt x="3" y="32"/>
                    </a:moveTo>
                    <a:cubicBezTo>
                      <a:pt x="4" y="33"/>
                      <a:pt x="5" y="33"/>
                      <a:pt x="5" y="32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51" y="32"/>
                      <a:pt x="51" y="32"/>
                      <a:pt x="51" y="32"/>
                    </a:cubicBezTo>
                    <a:cubicBezTo>
                      <a:pt x="52" y="33"/>
                      <a:pt x="53" y="32"/>
                      <a:pt x="53" y="32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56" y="29"/>
                      <a:pt x="56" y="28"/>
                      <a:pt x="55" y="28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0"/>
                      <a:pt x="28" y="0"/>
                      <a:pt x="28" y="0"/>
                    </a:cubicBezTo>
                    <a:cubicBezTo>
                      <a:pt x="28" y="0"/>
                      <a:pt x="27" y="0"/>
                      <a:pt x="27" y="1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8"/>
                      <a:pt x="0" y="29"/>
                      <a:pt x="1" y="30"/>
                    </a:cubicBezTo>
                    <a:lnTo>
                      <a:pt x="3" y="3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21212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4"/>
              <p:cNvSpPr>
                <a:spLocks noEditPoints="1"/>
              </p:cNvSpPr>
              <p:nvPr/>
            </p:nvSpPr>
            <p:spPr bwMode="auto">
              <a:xfrm>
                <a:off x="7765509" y="3990003"/>
                <a:ext cx="510065" cy="397265"/>
              </a:xfrm>
              <a:custGeom>
                <a:avLst/>
                <a:gdLst>
                  <a:gd name="T0" fmla="*/ 103 w 104"/>
                  <a:gd name="T1" fmla="*/ 73 h 81"/>
                  <a:gd name="T2" fmla="*/ 72 w 104"/>
                  <a:gd name="T3" fmla="*/ 41 h 81"/>
                  <a:gd name="T4" fmla="*/ 72 w 104"/>
                  <a:gd name="T5" fmla="*/ 20 h 81"/>
                  <a:gd name="T6" fmla="*/ 52 w 104"/>
                  <a:gd name="T7" fmla="*/ 0 h 81"/>
                  <a:gd name="T8" fmla="*/ 33 w 104"/>
                  <a:gd name="T9" fmla="*/ 20 h 81"/>
                  <a:gd name="T10" fmla="*/ 33 w 104"/>
                  <a:gd name="T11" fmla="*/ 41 h 81"/>
                  <a:gd name="T12" fmla="*/ 0 w 104"/>
                  <a:gd name="T13" fmla="*/ 74 h 81"/>
                  <a:gd name="T14" fmla="*/ 0 w 104"/>
                  <a:gd name="T15" fmla="*/ 77 h 81"/>
                  <a:gd name="T16" fmla="*/ 5 w 104"/>
                  <a:gd name="T17" fmla="*/ 81 h 81"/>
                  <a:gd name="T18" fmla="*/ 52 w 104"/>
                  <a:gd name="T19" fmla="*/ 33 h 81"/>
                  <a:gd name="T20" fmla="*/ 99 w 104"/>
                  <a:gd name="T21" fmla="*/ 81 h 81"/>
                  <a:gd name="T22" fmla="*/ 100 w 104"/>
                  <a:gd name="T23" fmla="*/ 80 h 81"/>
                  <a:gd name="T24" fmla="*/ 104 w 104"/>
                  <a:gd name="T25" fmla="*/ 77 h 81"/>
                  <a:gd name="T26" fmla="*/ 103 w 104"/>
                  <a:gd name="T27" fmla="*/ 73 h 81"/>
                  <a:gd name="T28" fmla="*/ 58 w 104"/>
                  <a:gd name="T29" fmla="*/ 26 h 81"/>
                  <a:gd name="T30" fmla="*/ 46 w 104"/>
                  <a:gd name="T31" fmla="*/ 26 h 81"/>
                  <a:gd name="T32" fmla="*/ 46 w 104"/>
                  <a:gd name="T33" fmla="*/ 19 h 81"/>
                  <a:gd name="T34" fmla="*/ 52 w 104"/>
                  <a:gd name="T35" fmla="*/ 13 h 81"/>
                  <a:gd name="T36" fmla="*/ 58 w 104"/>
                  <a:gd name="T37" fmla="*/ 19 h 81"/>
                  <a:gd name="T38" fmla="*/ 58 w 104"/>
                  <a:gd name="T39" fmla="*/ 2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4" h="81">
                    <a:moveTo>
                      <a:pt x="103" y="73"/>
                    </a:moveTo>
                    <a:cubicBezTo>
                      <a:pt x="72" y="41"/>
                      <a:pt x="72" y="41"/>
                      <a:pt x="72" y="41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6"/>
                      <a:pt x="0" y="77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99" y="81"/>
                      <a:pt x="99" y="81"/>
                      <a:pt x="99" y="81"/>
                    </a:cubicBezTo>
                    <a:cubicBezTo>
                      <a:pt x="99" y="81"/>
                      <a:pt x="100" y="81"/>
                      <a:pt x="100" y="80"/>
                    </a:cubicBezTo>
                    <a:cubicBezTo>
                      <a:pt x="104" y="77"/>
                      <a:pt x="104" y="77"/>
                      <a:pt x="104" y="77"/>
                    </a:cubicBezTo>
                    <a:cubicBezTo>
                      <a:pt x="104" y="76"/>
                      <a:pt x="104" y="74"/>
                      <a:pt x="103" y="73"/>
                    </a:cubicBezTo>
                    <a:close/>
                    <a:moveTo>
                      <a:pt x="58" y="26"/>
                    </a:move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6"/>
                      <a:pt x="49" y="13"/>
                      <a:pt x="52" y="13"/>
                    </a:cubicBezTo>
                    <a:cubicBezTo>
                      <a:pt x="56" y="13"/>
                      <a:pt x="58" y="16"/>
                      <a:pt x="58" y="19"/>
                    </a:cubicBezTo>
                    <a:lnTo>
                      <a:pt x="58" y="26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5"/>
              <p:cNvSpPr>
                <a:spLocks noEditPoints="1"/>
              </p:cNvSpPr>
              <p:nvPr/>
            </p:nvSpPr>
            <p:spPr bwMode="auto">
              <a:xfrm>
                <a:off x="7152449" y="4171470"/>
                <a:ext cx="1736186" cy="524781"/>
              </a:xfrm>
              <a:custGeom>
                <a:avLst/>
                <a:gdLst>
                  <a:gd name="T0" fmla="*/ 246 w 354"/>
                  <a:gd name="T1" fmla="*/ 96 h 107"/>
                  <a:gd name="T2" fmla="*/ 245 w 354"/>
                  <a:gd name="T3" fmla="*/ 86 h 107"/>
                  <a:gd name="T4" fmla="*/ 239 w 354"/>
                  <a:gd name="T5" fmla="*/ 70 h 107"/>
                  <a:gd name="T6" fmla="*/ 231 w 354"/>
                  <a:gd name="T7" fmla="*/ 63 h 107"/>
                  <a:gd name="T8" fmla="*/ 223 w 354"/>
                  <a:gd name="T9" fmla="*/ 63 h 107"/>
                  <a:gd name="T10" fmla="*/ 219 w 354"/>
                  <a:gd name="T11" fmla="*/ 63 h 107"/>
                  <a:gd name="T12" fmla="*/ 177 w 354"/>
                  <a:gd name="T13" fmla="*/ 0 h 107"/>
                  <a:gd name="T14" fmla="*/ 135 w 354"/>
                  <a:gd name="T15" fmla="*/ 63 h 107"/>
                  <a:gd name="T16" fmla="*/ 132 w 354"/>
                  <a:gd name="T17" fmla="*/ 63 h 107"/>
                  <a:gd name="T18" fmla="*/ 124 w 354"/>
                  <a:gd name="T19" fmla="*/ 63 h 107"/>
                  <a:gd name="T20" fmla="*/ 115 w 354"/>
                  <a:gd name="T21" fmla="*/ 70 h 107"/>
                  <a:gd name="T22" fmla="*/ 110 w 354"/>
                  <a:gd name="T23" fmla="*/ 86 h 107"/>
                  <a:gd name="T24" fmla="*/ 108 w 354"/>
                  <a:gd name="T25" fmla="*/ 96 h 107"/>
                  <a:gd name="T26" fmla="*/ 0 w 354"/>
                  <a:gd name="T27" fmla="*/ 97 h 107"/>
                  <a:gd name="T28" fmla="*/ 354 w 354"/>
                  <a:gd name="T29" fmla="*/ 107 h 107"/>
                  <a:gd name="T30" fmla="*/ 246 w 354"/>
                  <a:gd name="T31" fmla="*/ 97 h 107"/>
                  <a:gd name="T32" fmla="*/ 211 w 354"/>
                  <a:gd name="T33" fmla="*/ 44 h 107"/>
                  <a:gd name="T34" fmla="*/ 204 w 354"/>
                  <a:gd name="T35" fmla="*/ 50 h 107"/>
                  <a:gd name="T36" fmla="*/ 204 w 354"/>
                  <a:gd name="T37" fmla="*/ 53 h 107"/>
                  <a:gd name="T38" fmla="*/ 211 w 354"/>
                  <a:gd name="T39" fmla="*/ 60 h 107"/>
                  <a:gd name="T40" fmla="*/ 204 w 354"/>
                  <a:gd name="T41" fmla="*/ 53 h 107"/>
                  <a:gd name="T42" fmla="*/ 211 w 354"/>
                  <a:gd name="T43" fmla="*/ 63 h 107"/>
                  <a:gd name="T44" fmla="*/ 209 w 354"/>
                  <a:gd name="T45" fmla="*/ 67 h 107"/>
                  <a:gd name="T46" fmla="*/ 204 w 354"/>
                  <a:gd name="T47" fmla="*/ 69 h 107"/>
                  <a:gd name="T48" fmla="*/ 194 w 354"/>
                  <a:gd name="T49" fmla="*/ 44 h 107"/>
                  <a:gd name="T50" fmla="*/ 201 w 354"/>
                  <a:gd name="T51" fmla="*/ 50 h 107"/>
                  <a:gd name="T52" fmla="*/ 194 w 354"/>
                  <a:gd name="T53" fmla="*/ 44 h 107"/>
                  <a:gd name="T54" fmla="*/ 201 w 354"/>
                  <a:gd name="T55" fmla="*/ 53 h 107"/>
                  <a:gd name="T56" fmla="*/ 194 w 354"/>
                  <a:gd name="T57" fmla="*/ 60 h 107"/>
                  <a:gd name="T58" fmla="*/ 194 w 354"/>
                  <a:gd name="T59" fmla="*/ 63 h 107"/>
                  <a:gd name="T60" fmla="*/ 201 w 354"/>
                  <a:gd name="T61" fmla="*/ 69 h 107"/>
                  <a:gd name="T62" fmla="*/ 194 w 354"/>
                  <a:gd name="T63" fmla="*/ 63 h 107"/>
                  <a:gd name="T64" fmla="*/ 196 w 354"/>
                  <a:gd name="T65" fmla="*/ 91 h 107"/>
                  <a:gd name="T66" fmla="*/ 158 w 354"/>
                  <a:gd name="T67" fmla="*/ 87 h 107"/>
                  <a:gd name="T68" fmla="*/ 167 w 354"/>
                  <a:gd name="T69" fmla="*/ 43 h 107"/>
                  <a:gd name="T70" fmla="*/ 187 w 354"/>
                  <a:gd name="T71" fmla="*/ 79 h 107"/>
                  <a:gd name="T72" fmla="*/ 167 w 354"/>
                  <a:gd name="T73" fmla="*/ 43 h 107"/>
                  <a:gd name="T74" fmla="*/ 193 w 354"/>
                  <a:gd name="T75" fmla="*/ 81 h 107"/>
                  <a:gd name="T76" fmla="*/ 161 w 354"/>
                  <a:gd name="T77" fmla="*/ 85 h 107"/>
                  <a:gd name="T78" fmla="*/ 153 w 354"/>
                  <a:gd name="T79" fmla="*/ 44 h 107"/>
                  <a:gd name="T80" fmla="*/ 160 w 354"/>
                  <a:gd name="T81" fmla="*/ 50 h 107"/>
                  <a:gd name="T82" fmla="*/ 153 w 354"/>
                  <a:gd name="T83" fmla="*/ 44 h 107"/>
                  <a:gd name="T84" fmla="*/ 160 w 354"/>
                  <a:gd name="T85" fmla="*/ 53 h 107"/>
                  <a:gd name="T86" fmla="*/ 153 w 354"/>
                  <a:gd name="T87" fmla="*/ 60 h 107"/>
                  <a:gd name="T88" fmla="*/ 153 w 354"/>
                  <a:gd name="T89" fmla="*/ 63 h 107"/>
                  <a:gd name="T90" fmla="*/ 160 w 354"/>
                  <a:gd name="T91" fmla="*/ 69 h 107"/>
                  <a:gd name="T92" fmla="*/ 153 w 354"/>
                  <a:gd name="T93" fmla="*/ 63 h 107"/>
                  <a:gd name="T94" fmla="*/ 150 w 354"/>
                  <a:gd name="T95" fmla="*/ 44 h 107"/>
                  <a:gd name="T96" fmla="*/ 143 w 354"/>
                  <a:gd name="T97" fmla="*/ 50 h 107"/>
                  <a:gd name="T98" fmla="*/ 143 w 354"/>
                  <a:gd name="T99" fmla="*/ 53 h 107"/>
                  <a:gd name="T100" fmla="*/ 150 w 354"/>
                  <a:gd name="T101" fmla="*/ 60 h 107"/>
                  <a:gd name="T102" fmla="*/ 143 w 354"/>
                  <a:gd name="T103" fmla="*/ 53 h 107"/>
                  <a:gd name="T104" fmla="*/ 150 w 354"/>
                  <a:gd name="T105" fmla="*/ 63 h 107"/>
                  <a:gd name="T106" fmla="*/ 148 w 354"/>
                  <a:gd name="T107" fmla="*/ 69 h 107"/>
                  <a:gd name="T108" fmla="*/ 143 w 354"/>
                  <a:gd name="T109" fmla="*/ 67 h 107"/>
                  <a:gd name="T110" fmla="*/ 155 w 354"/>
                  <a:gd name="T111" fmla="*/ 94 h 107"/>
                  <a:gd name="T112" fmla="*/ 199 w 354"/>
                  <a:gd name="T113" fmla="*/ 97 h 107"/>
                  <a:gd name="T114" fmla="*/ 155 w 354"/>
                  <a:gd name="T115" fmla="*/ 9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54" h="107">
                    <a:moveTo>
                      <a:pt x="246" y="97"/>
                    </a:moveTo>
                    <a:cubicBezTo>
                      <a:pt x="246" y="97"/>
                      <a:pt x="246" y="97"/>
                      <a:pt x="246" y="96"/>
                    </a:cubicBezTo>
                    <a:cubicBezTo>
                      <a:pt x="247" y="95"/>
                      <a:pt x="248" y="93"/>
                      <a:pt x="247" y="91"/>
                    </a:cubicBezTo>
                    <a:cubicBezTo>
                      <a:pt x="247" y="89"/>
                      <a:pt x="246" y="87"/>
                      <a:pt x="245" y="86"/>
                    </a:cubicBezTo>
                    <a:cubicBezTo>
                      <a:pt x="246" y="83"/>
                      <a:pt x="247" y="80"/>
                      <a:pt x="246" y="77"/>
                    </a:cubicBezTo>
                    <a:cubicBezTo>
                      <a:pt x="245" y="74"/>
                      <a:pt x="242" y="71"/>
                      <a:pt x="239" y="70"/>
                    </a:cubicBezTo>
                    <a:cubicBezTo>
                      <a:pt x="239" y="68"/>
                      <a:pt x="238" y="66"/>
                      <a:pt x="236" y="65"/>
                    </a:cubicBezTo>
                    <a:cubicBezTo>
                      <a:pt x="234" y="64"/>
                      <a:pt x="233" y="63"/>
                      <a:pt x="231" y="63"/>
                    </a:cubicBezTo>
                    <a:cubicBezTo>
                      <a:pt x="229" y="63"/>
                      <a:pt x="228" y="64"/>
                      <a:pt x="226" y="65"/>
                    </a:cubicBezTo>
                    <a:cubicBezTo>
                      <a:pt x="225" y="64"/>
                      <a:pt x="224" y="63"/>
                      <a:pt x="223" y="63"/>
                    </a:cubicBezTo>
                    <a:cubicBezTo>
                      <a:pt x="222" y="63"/>
                      <a:pt x="221" y="63"/>
                      <a:pt x="221" y="63"/>
                    </a:cubicBezTo>
                    <a:cubicBezTo>
                      <a:pt x="220" y="63"/>
                      <a:pt x="219" y="63"/>
                      <a:pt x="219" y="63"/>
                    </a:cubicBezTo>
                    <a:cubicBezTo>
                      <a:pt x="219" y="42"/>
                      <a:pt x="219" y="42"/>
                      <a:pt x="219" y="42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35" y="43"/>
                      <a:pt x="135" y="43"/>
                      <a:pt x="135" y="43"/>
                    </a:cubicBezTo>
                    <a:cubicBezTo>
                      <a:pt x="135" y="63"/>
                      <a:pt x="135" y="63"/>
                      <a:pt x="135" y="63"/>
                    </a:cubicBezTo>
                    <a:cubicBezTo>
                      <a:pt x="135" y="63"/>
                      <a:pt x="134" y="63"/>
                      <a:pt x="134" y="63"/>
                    </a:cubicBezTo>
                    <a:cubicBezTo>
                      <a:pt x="133" y="63"/>
                      <a:pt x="133" y="63"/>
                      <a:pt x="132" y="63"/>
                    </a:cubicBezTo>
                    <a:cubicBezTo>
                      <a:pt x="131" y="63"/>
                      <a:pt x="129" y="64"/>
                      <a:pt x="128" y="65"/>
                    </a:cubicBezTo>
                    <a:cubicBezTo>
                      <a:pt x="127" y="64"/>
                      <a:pt x="125" y="63"/>
                      <a:pt x="124" y="63"/>
                    </a:cubicBezTo>
                    <a:cubicBezTo>
                      <a:pt x="122" y="63"/>
                      <a:pt x="120" y="64"/>
                      <a:pt x="119" y="65"/>
                    </a:cubicBezTo>
                    <a:cubicBezTo>
                      <a:pt x="117" y="66"/>
                      <a:pt x="116" y="68"/>
                      <a:pt x="115" y="70"/>
                    </a:cubicBezTo>
                    <a:cubicBezTo>
                      <a:pt x="112" y="71"/>
                      <a:pt x="110" y="74"/>
                      <a:pt x="109" y="77"/>
                    </a:cubicBezTo>
                    <a:cubicBezTo>
                      <a:pt x="108" y="80"/>
                      <a:pt x="108" y="83"/>
                      <a:pt x="110" y="86"/>
                    </a:cubicBezTo>
                    <a:cubicBezTo>
                      <a:pt x="108" y="87"/>
                      <a:pt x="107" y="89"/>
                      <a:pt x="107" y="91"/>
                    </a:cubicBezTo>
                    <a:cubicBezTo>
                      <a:pt x="107" y="93"/>
                      <a:pt x="107" y="95"/>
                      <a:pt x="108" y="96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354" y="107"/>
                      <a:pt x="354" y="107"/>
                      <a:pt x="354" y="107"/>
                    </a:cubicBezTo>
                    <a:cubicBezTo>
                      <a:pt x="354" y="97"/>
                      <a:pt x="354" y="97"/>
                      <a:pt x="354" y="97"/>
                    </a:cubicBezTo>
                    <a:lnTo>
                      <a:pt x="246" y="97"/>
                    </a:lnTo>
                    <a:close/>
                    <a:moveTo>
                      <a:pt x="204" y="44"/>
                    </a:moveTo>
                    <a:cubicBezTo>
                      <a:pt x="211" y="44"/>
                      <a:pt x="211" y="44"/>
                      <a:pt x="211" y="44"/>
                    </a:cubicBezTo>
                    <a:cubicBezTo>
                      <a:pt x="211" y="50"/>
                      <a:pt x="211" y="50"/>
                      <a:pt x="211" y="50"/>
                    </a:cubicBezTo>
                    <a:cubicBezTo>
                      <a:pt x="204" y="50"/>
                      <a:pt x="204" y="50"/>
                      <a:pt x="204" y="50"/>
                    </a:cubicBezTo>
                    <a:lnTo>
                      <a:pt x="204" y="44"/>
                    </a:lnTo>
                    <a:close/>
                    <a:moveTo>
                      <a:pt x="204" y="53"/>
                    </a:moveTo>
                    <a:cubicBezTo>
                      <a:pt x="211" y="53"/>
                      <a:pt x="211" y="53"/>
                      <a:pt x="211" y="53"/>
                    </a:cubicBezTo>
                    <a:cubicBezTo>
                      <a:pt x="211" y="60"/>
                      <a:pt x="211" y="60"/>
                      <a:pt x="211" y="60"/>
                    </a:cubicBezTo>
                    <a:cubicBezTo>
                      <a:pt x="204" y="60"/>
                      <a:pt x="204" y="60"/>
                      <a:pt x="204" y="60"/>
                    </a:cubicBezTo>
                    <a:lnTo>
                      <a:pt x="204" y="53"/>
                    </a:lnTo>
                    <a:close/>
                    <a:moveTo>
                      <a:pt x="204" y="63"/>
                    </a:moveTo>
                    <a:cubicBezTo>
                      <a:pt x="211" y="63"/>
                      <a:pt x="211" y="63"/>
                      <a:pt x="211" y="63"/>
                    </a:cubicBezTo>
                    <a:cubicBezTo>
                      <a:pt x="211" y="67"/>
                      <a:pt x="211" y="67"/>
                      <a:pt x="211" y="67"/>
                    </a:cubicBezTo>
                    <a:cubicBezTo>
                      <a:pt x="210" y="67"/>
                      <a:pt x="210" y="67"/>
                      <a:pt x="209" y="67"/>
                    </a:cubicBezTo>
                    <a:cubicBezTo>
                      <a:pt x="208" y="68"/>
                      <a:pt x="207" y="68"/>
                      <a:pt x="206" y="69"/>
                    </a:cubicBezTo>
                    <a:cubicBezTo>
                      <a:pt x="204" y="69"/>
                      <a:pt x="204" y="69"/>
                      <a:pt x="204" y="69"/>
                    </a:cubicBezTo>
                    <a:lnTo>
                      <a:pt x="204" y="63"/>
                    </a:lnTo>
                    <a:close/>
                    <a:moveTo>
                      <a:pt x="194" y="44"/>
                    </a:moveTo>
                    <a:cubicBezTo>
                      <a:pt x="201" y="44"/>
                      <a:pt x="201" y="44"/>
                      <a:pt x="201" y="44"/>
                    </a:cubicBezTo>
                    <a:cubicBezTo>
                      <a:pt x="201" y="50"/>
                      <a:pt x="201" y="50"/>
                      <a:pt x="201" y="50"/>
                    </a:cubicBezTo>
                    <a:cubicBezTo>
                      <a:pt x="194" y="50"/>
                      <a:pt x="194" y="50"/>
                      <a:pt x="194" y="50"/>
                    </a:cubicBezTo>
                    <a:lnTo>
                      <a:pt x="194" y="44"/>
                    </a:lnTo>
                    <a:close/>
                    <a:moveTo>
                      <a:pt x="194" y="53"/>
                    </a:moveTo>
                    <a:cubicBezTo>
                      <a:pt x="201" y="53"/>
                      <a:pt x="201" y="53"/>
                      <a:pt x="201" y="53"/>
                    </a:cubicBezTo>
                    <a:cubicBezTo>
                      <a:pt x="201" y="60"/>
                      <a:pt x="201" y="60"/>
                      <a:pt x="201" y="60"/>
                    </a:cubicBezTo>
                    <a:cubicBezTo>
                      <a:pt x="194" y="60"/>
                      <a:pt x="194" y="60"/>
                      <a:pt x="194" y="60"/>
                    </a:cubicBezTo>
                    <a:lnTo>
                      <a:pt x="194" y="53"/>
                    </a:lnTo>
                    <a:close/>
                    <a:moveTo>
                      <a:pt x="194" y="63"/>
                    </a:moveTo>
                    <a:cubicBezTo>
                      <a:pt x="201" y="63"/>
                      <a:pt x="201" y="63"/>
                      <a:pt x="201" y="63"/>
                    </a:cubicBezTo>
                    <a:cubicBezTo>
                      <a:pt x="201" y="69"/>
                      <a:pt x="201" y="69"/>
                      <a:pt x="201" y="69"/>
                    </a:cubicBezTo>
                    <a:cubicBezTo>
                      <a:pt x="194" y="69"/>
                      <a:pt x="194" y="69"/>
                      <a:pt x="194" y="69"/>
                    </a:cubicBezTo>
                    <a:lnTo>
                      <a:pt x="194" y="63"/>
                    </a:lnTo>
                    <a:close/>
                    <a:moveTo>
                      <a:pt x="196" y="87"/>
                    </a:moveTo>
                    <a:cubicBezTo>
                      <a:pt x="196" y="91"/>
                      <a:pt x="196" y="91"/>
                      <a:pt x="196" y="91"/>
                    </a:cubicBezTo>
                    <a:cubicBezTo>
                      <a:pt x="158" y="91"/>
                      <a:pt x="158" y="91"/>
                      <a:pt x="158" y="91"/>
                    </a:cubicBezTo>
                    <a:cubicBezTo>
                      <a:pt x="158" y="87"/>
                      <a:pt x="158" y="87"/>
                      <a:pt x="158" y="87"/>
                    </a:cubicBezTo>
                    <a:lnTo>
                      <a:pt x="196" y="87"/>
                    </a:lnTo>
                    <a:close/>
                    <a:moveTo>
                      <a:pt x="167" y="43"/>
                    </a:moveTo>
                    <a:cubicBezTo>
                      <a:pt x="187" y="43"/>
                      <a:pt x="187" y="43"/>
                      <a:pt x="187" y="43"/>
                    </a:cubicBezTo>
                    <a:cubicBezTo>
                      <a:pt x="187" y="79"/>
                      <a:pt x="187" y="79"/>
                      <a:pt x="187" y="79"/>
                    </a:cubicBezTo>
                    <a:cubicBezTo>
                      <a:pt x="167" y="79"/>
                      <a:pt x="167" y="79"/>
                      <a:pt x="167" y="79"/>
                    </a:cubicBezTo>
                    <a:lnTo>
                      <a:pt x="167" y="43"/>
                    </a:lnTo>
                    <a:close/>
                    <a:moveTo>
                      <a:pt x="161" y="81"/>
                    </a:moveTo>
                    <a:cubicBezTo>
                      <a:pt x="193" y="81"/>
                      <a:pt x="193" y="81"/>
                      <a:pt x="193" y="81"/>
                    </a:cubicBezTo>
                    <a:cubicBezTo>
                      <a:pt x="193" y="85"/>
                      <a:pt x="193" y="85"/>
                      <a:pt x="193" y="85"/>
                    </a:cubicBezTo>
                    <a:cubicBezTo>
                      <a:pt x="161" y="85"/>
                      <a:pt x="161" y="85"/>
                      <a:pt x="161" y="85"/>
                    </a:cubicBezTo>
                    <a:lnTo>
                      <a:pt x="161" y="81"/>
                    </a:lnTo>
                    <a:close/>
                    <a:moveTo>
                      <a:pt x="153" y="44"/>
                    </a:moveTo>
                    <a:cubicBezTo>
                      <a:pt x="160" y="44"/>
                      <a:pt x="160" y="44"/>
                      <a:pt x="160" y="44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53" y="50"/>
                      <a:pt x="153" y="50"/>
                      <a:pt x="153" y="50"/>
                    </a:cubicBezTo>
                    <a:lnTo>
                      <a:pt x="153" y="44"/>
                    </a:lnTo>
                    <a:close/>
                    <a:moveTo>
                      <a:pt x="153" y="53"/>
                    </a:moveTo>
                    <a:cubicBezTo>
                      <a:pt x="160" y="53"/>
                      <a:pt x="160" y="53"/>
                      <a:pt x="160" y="53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53" y="60"/>
                      <a:pt x="153" y="60"/>
                      <a:pt x="153" y="60"/>
                    </a:cubicBezTo>
                    <a:lnTo>
                      <a:pt x="153" y="53"/>
                    </a:lnTo>
                    <a:close/>
                    <a:moveTo>
                      <a:pt x="153" y="63"/>
                    </a:moveTo>
                    <a:cubicBezTo>
                      <a:pt x="160" y="63"/>
                      <a:pt x="160" y="63"/>
                      <a:pt x="160" y="63"/>
                    </a:cubicBezTo>
                    <a:cubicBezTo>
                      <a:pt x="160" y="69"/>
                      <a:pt x="160" y="69"/>
                      <a:pt x="160" y="69"/>
                    </a:cubicBezTo>
                    <a:cubicBezTo>
                      <a:pt x="153" y="69"/>
                      <a:pt x="153" y="69"/>
                      <a:pt x="153" y="69"/>
                    </a:cubicBezTo>
                    <a:lnTo>
                      <a:pt x="153" y="63"/>
                    </a:lnTo>
                    <a:close/>
                    <a:moveTo>
                      <a:pt x="143" y="44"/>
                    </a:moveTo>
                    <a:cubicBezTo>
                      <a:pt x="150" y="44"/>
                      <a:pt x="150" y="44"/>
                      <a:pt x="150" y="44"/>
                    </a:cubicBezTo>
                    <a:cubicBezTo>
                      <a:pt x="150" y="50"/>
                      <a:pt x="150" y="50"/>
                      <a:pt x="150" y="50"/>
                    </a:cubicBezTo>
                    <a:cubicBezTo>
                      <a:pt x="143" y="50"/>
                      <a:pt x="143" y="50"/>
                      <a:pt x="143" y="50"/>
                    </a:cubicBezTo>
                    <a:lnTo>
                      <a:pt x="143" y="44"/>
                    </a:lnTo>
                    <a:close/>
                    <a:moveTo>
                      <a:pt x="143" y="53"/>
                    </a:move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60"/>
                      <a:pt x="150" y="60"/>
                      <a:pt x="150" y="60"/>
                    </a:cubicBezTo>
                    <a:cubicBezTo>
                      <a:pt x="143" y="60"/>
                      <a:pt x="143" y="60"/>
                      <a:pt x="143" y="60"/>
                    </a:cubicBezTo>
                    <a:lnTo>
                      <a:pt x="143" y="53"/>
                    </a:lnTo>
                    <a:close/>
                    <a:moveTo>
                      <a:pt x="143" y="63"/>
                    </a:moveTo>
                    <a:cubicBezTo>
                      <a:pt x="150" y="63"/>
                      <a:pt x="150" y="63"/>
                      <a:pt x="150" y="63"/>
                    </a:cubicBezTo>
                    <a:cubicBezTo>
                      <a:pt x="150" y="69"/>
                      <a:pt x="150" y="69"/>
                      <a:pt x="150" y="69"/>
                    </a:cubicBezTo>
                    <a:cubicBezTo>
                      <a:pt x="148" y="69"/>
                      <a:pt x="148" y="69"/>
                      <a:pt x="148" y="69"/>
                    </a:cubicBezTo>
                    <a:cubicBezTo>
                      <a:pt x="147" y="68"/>
                      <a:pt x="146" y="68"/>
                      <a:pt x="145" y="67"/>
                    </a:cubicBezTo>
                    <a:cubicBezTo>
                      <a:pt x="145" y="67"/>
                      <a:pt x="144" y="67"/>
                      <a:pt x="143" y="67"/>
                    </a:cubicBezTo>
                    <a:lnTo>
                      <a:pt x="143" y="63"/>
                    </a:lnTo>
                    <a:close/>
                    <a:moveTo>
                      <a:pt x="155" y="94"/>
                    </a:moveTo>
                    <a:cubicBezTo>
                      <a:pt x="199" y="94"/>
                      <a:pt x="199" y="94"/>
                      <a:pt x="199" y="94"/>
                    </a:cubicBezTo>
                    <a:cubicBezTo>
                      <a:pt x="199" y="97"/>
                      <a:pt x="199" y="97"/>
                      <a:pt x="199" y="97"/>
                    </a:cubicBezTo>
                    <a:cubicBezTo>
                      <a:pt x="155" y="97"/>
                      <a:pt x="155" y="97"/>
                      <a:pt x="155" y="97"/>
                    </a:cubicBezTo>
                    <a:lnTo>
                      <a:pt x="155" y="9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34" name="Straight Connector 33"/>
            <p:cNvCxnSpPr/>
            <p:nvPr userDrawn="1"/>
          </p:nvCxnSpPr>
          <p:spPr>
            <a:xfrm>
              <a:off x="7287490" y="5209310"/>
              <a:ext cx="1447800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91" descr="ET0112301-IMG18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19600"/>
            <a:ext cx="721814" cy="85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0800" y="443753"/>
            <a:ext cx="6095999" cy="68580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Page with Text and Photo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2590800" y="1102658"/>
            <a:ext cx="6095999" cy="497541"/>
          </a:xfrm>
        </p:spPr>
        <p:txBody>
          <a:bodyPr>
            <a:noAutofit/>
          </a:bodyPr>
          <a:lstStyle>
            <a:lvl1pPr marL="0" indent="0" algn="l">
              <a:buNone/>
              <a:defRPr sz="2800" cap="none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page with text and photo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Line 26"/>
          <p:cNvSpPr>
            <a:spLocks noChangeShapeType="1"/>
          </p:cNvSpPr>
          <p:nvPr userDrawn="1"/>
        </p:nvSpPr>
        <p:spPr bwMode="auto">
          <a:xfrm>
            <a:off x="2590800" y="1089212"/>
            <a:ext cx="6096000" cy="0"/>
          </a:xfrm>
          <a:prstGeom prst="line">
            <a:avLst/>
          </a:prstGeom>
          <a:noFill/>
          <a:ln w="12700" algn="ctr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6"/>
          <p:cNvSpPr>
            <a:spLocks noChangeShapeType="1"/>
          </p:cNvSpPr>
          <p:nvPr userDrawn="1"/>
        </p:nvSpPr>
        <p:spPr bwMode="auto">
          <a:xfrm>
            <a:off x="2590800" y="1676400"/>
            <a:ext cx="6096000" cy="0"/>
          </a:xfrm>
          <a:prstGeom prst="line">
            <a:avLst/>
          </a:prstGeom>
          <a:noFill/>
          <a:ln w="12700" algn="ctr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905000"/>
            <a:ext cx="6096000" cy="45720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3077" name="Picture 5" descr="ET0110301-IMG1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" r="3041" b="1102"/>
          <a:stretch>
            <a:fillRect/>
          </a:stretch>
        </p:blipFill>
        <p:spPr bwMode="auto">
          <a:xfrm>
            <a:off x="-291353" y="1"/>
            <a:ext cx="24584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3078" name="Picture 6" descr="ET0110301-IMG19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26385" b="5774"/>
          <a:stretch/>
        </p:blipFill>
        <p:spPr bwMode="auto">
          <a:xfrm rot="21300000">
            <a:off x="-124433" y="1481241"/>
            <a:ext cx="2026431" cy="114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3079" name="Picture 7" descr="ET0110301-IMG2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16" y="228600"/>
            <a:ext cx="11652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38" name="Picture 8" descr="ET0112301-IMG09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751" y="4824935"/>
            <a:ext cx="2008095" cy="2033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3080" name="Picture 8" descr="ET0110301-IMG20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4419600"/>
            <a:ext cx="1149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grpSp>
        <p:nvGrpSpPr>
          <p:cNvPr id="54" name="Group 53"/>
          <p:cNvGrpSpPr/>
          <p:nvPr userDrawn="1"/>
        </p:nvGrpSpPr>
        <p:grpSpPr>
          <a:xfrm>
            <a:off x="242047" y="5257800"/>
            <a:ext cx="1685504" cy="1061019"/>
            <a:chOff x="6964395" y="3912390"/>
            <a:chExt cx="2060249" cy="1296920"/>
          </a:xfrm>
        </p:grpSpPr>
        <p:sp>
          <p:nvSpPr>
            <p:cNvPr id="55" name="Text Box 29"/>
            <p:cNvSpPr txBox="1">
              <a:spLocks noChangeArrowheads="1"/>
            </p:cNvSpPr>
            <p:nvPr/>
          </p:nvSpPr>
          <p:spPr bwMode="auto">
            <a:xfrm>
              <a:off x="6964395" y="4667747"/>
              <a:ext cx="2060249" cy="541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KINDERGARTEN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50" b="1" i="0" u="none" strike="noStrike" cap="none" spc="100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pitchFamily="34" charset="0"/>
                  <a:cs typeface="Arial" pitchFamily="34" charset="0"/>
                </a:rPr>
                <a:t>LEARNING CENTER</a:t>
              </a:r>
              <a:endParaRPr kumimoji="0" lang="en-US" sz="750" b="0" i="0" u="none" strike="noStrike" cap="none" spc="10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6" name="Group 55"/>
            <p:cNvGrpSpPr/>
            <p:nvPr userDrawn="1"/>
          </p:nvGrpSpPr>
          <p:grpSpPr>
            <a:xfrm>
              <a:off x="7138594" y="3912390"/>
              <a:ext cx="1736186" cy="770006"/>
              <a:chOff x="7152449" y="3926245"/>
              <a:chExt cx="1736186" cy="770006"/>
            </a:xfrm>
          </p:grpSpPr>
          <p:sp>
            <p:nvSpPr>
              <p:cNvPr id="58" name="Rectangle 31"/>
              <p:cNvSpPr>
                <a:spLocks noChangeArrowheads="1"/>
              </p:cNvSpPr>
              <p:nvPr/>
            </p:nvSpPr>
            <p:spPr bwMode="auto">
              <a:xfrm>
                <a:off x="8035255" y="4475548"/>
                <a:ext cx="14714" cy="2942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21212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32"/>
              <p:cNvSpPr>
                <a:spLocks noChangeArrowheads="1"/>
              </p:cNvSpPr>
              <p:nvPr/>
            </p:nvSpPr>
            <p:spPr bwMode="auto">
              <a:xfrm>
                <a:off x="7991115" y="4401982"/>
                <a:ext cx="58854" cy="5394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21212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33"/>
              <p:cNvSpPr>
                <a:spLocks/>
              </p:cNvSpPr>
              <p:nvPr/>
            </p:nvSpPr>
            <p:spPr bwMode="auto">
              <a:xfrm>
                <a:off x="7883217" y="3926245"/>
                <a:ext cx="274650" cy="161848"/>
              </a:xfrm>
              <a:custGeom>
                <a:avLst/>
                <a:gdLst>
                  <a:gd name="T0" fmla="*/ 3 w 56"/>
                  <a:gd name="T1" fmla="*/ 32 h 33"/>
                  <a:gd name="T2" fmla="*/ 5 w 56"/>
                  <a:gd name="T3" fmla="*/ 32 h 33"/>
                  <a:gd name="T4" fmla="*/ 28 w 56"/>
                  <a:gd name="T5" fmla="*/ 9 h 33"/>
                  <a:gd name="T6" fmla="*/ 51 w 56"/>
                  <a:gd name="T7" fmla="*/ 32 h 33"/>
                  <a:gd name="T8" fmla="*/ 53 w 56"/>
                  <a:gd name="T9" fmla="*/ 32 h 33"/>
                  <a:gd name="T10" fmla="*/ 55 w 56"/>
                  <a:gd name="T11" fmla="*/ 30 h 33"/>
                  <a:gd name="T12" fmla="*/ 55 w 56"/>
                  <a:gd name="T13" fmla="*/ 28 h 33"/>
                  <a:gd name="T14" fmla="*/ 29 w 56"/>
                  <a:gd name="T15" fmla="*/ 1 h 33"/>
                  <a:gd name="T16" fmla="*/ 28 w 56"/>
                  <a:gd name="T17" fmla="*/ 0 h 33"/>
                  <a:gd name="T18" fmla="*/ 27 w 56"/>
                  <a:gd name="T19" fmla="*/ 1 h 33"/>
                  <a:gd name="T20" fmla="*/ 1 w 56"/>
                  <a:gd name="T21" fmla="*/ 28 h 33"/>
                  <a:gd name="T22" fmla="*/ 1 w 56"/>
                  <a:gd name="T23" fmla="*/ 30 h 33"/>
                  <a:gd name="T24" fmla="*/ 3 w 56"/>
                  <a:gd name="T25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33">
                    <a:moveTo>
                      <a:pt x="3" y="32"/>
                    </a:moveTo>
                    <a:cubicBezTo>
                      <a:pt x="4" y="33"/>
                      <a:pt x="5" y="33"/>
                      <a:pt x="5" y="32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51" y="32"/>
                      <a:pt x="51" y="32"/>
                      <a:pt x="51" y="32"/>
                    </a:cubicBezTo>
                    <a:cubicBezTo>
                      <a:pt x="52" y="33"/>
                      <a:pt x="53" y="32"/>
                      <a:pt x="53" y="32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56" y="29"/>
                      <a:pt x="56" y="28"/>
                      <a:pt x="55" y="28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0"/>
                      <a:pt x="28" y="0"/>
                      <a:pt x="28" y="0"/>
                    </a:cubicBezTo>
                    <a:cubicBezTo>
                      <a:pt x="28" y="0"/>
                      <a:pt x="27" y="0"/>
                      <a:pt x="27" y="1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8"/>
                      <a:pt x="0" y="29"/>
                      <a:pt x="1" y="30"/>
                    </a:cubicBezTo>
                    <a:lnTo>
                      <a:pt x="3" y="3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21212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34"/>
              <p:cNvSpPr>
                <a:spLocks noEditPoints="1"/>
              </p:cNvSpPr>
              <p:nvPr/>
            </p:nvSpPr>
            <p:spPr bwMode="auto">
              <a:xfrm>
                <a:off x="7765509" y="3990003"/>
                <a:ext cx="510065" cy="397265"/>
              </a:xfrm>
              <a:custGeom>
                <a:avLst/>
                <a:gdLst>
                  <a:gd name="T0" fmla="*/ 103 w 104"/>
                  <a:gd name="T1" fmla="*/ 73 h 81"/>
                  <a:gd name="T2" fmla="*/ 72 w 104"/>
                  <a:gd name="T3" fmla="*/ 41 h 81"/>
                  <a:gd name="T4" fmla="*/ 72 w 104"/>
                  <a:gd name="T5" fmla="*/ 20 h 81"/>
                  <a:gd name="T6" fmla="*/ 52 w 104"/>
                  <a:gd name="T7" fmla="*/ 0 h 81"/>
                  <a:gd name="T8" fmla="*/ 33 w 104"/>
                  <a:gd name="T9" fmla="*/ 20 h 81"/>
                  <a:gd name="T10" fmla="*/ 33 w 104"/>
                  <a:gd name="T11" fmla="*/ 41 h 81"/>
                  <a:gd name="T12" fmla="*/ 0 w 104"/>
                  <a:gd name="T13" fmla="*/ 74 h 81"/>
                  <a:gd name="T14" fmla="*/ 0 w 104"/>
                  <a:gd name="T15" fmla="*/ 77 h 81"/>
                  <a:gd name="T16" fmla="*/ 5 w 104"/>
                  <a:gd name="T17" fmla="*/ 81 h 81"/>
                  <a:gd name="T18" fmla="*/ 52 w 104"/>
                  <a:gd name="T19" fmla="*/ 33 h 81"/>
                  <a:gd name="T20" fmla="*/ 99 w 104"/>
                  <a:gd name="T21" fmla="*/ 81 h 81"/>
                  <a:gd name="T22" fmla="*/ 100 w 104"/>
                  <a:gd name="T23" fmla="*/ 80 h 81"/>
                  <a:gd name="T24" fmla="*/ 104 w 104"/>
                  <a:gd name="T25" fmla="*/ 77 h 81"/>
                  <a:gd name="T26" fmla="*/ 103 w 104"/>
                  <a:gd name="T27" fmla="*/ 73 h 81"/>
                  <a:gd name="T28" fmla="*/ 58 w 104"/>
                  <a:gd name="T29" fmla="*/ 26 h 81"/>
                  <a:gd name="T30" fmla="*/ 46 w 104"/>
                  <a:gd name="T31" fmla="*/ 26 h 81"/>
                  <a:gd name="T32" fmla="*/ 46 w 104"/>
                  <a:gd name="T33" fmla="*/ 19 h 81"/>
                  <a:gd name="T34" fmla="*/ 52 w 104"/>
                  <a:gd name="T35" fmla="*/ 13 h 81"/>
                  <a:gd name="T36" fmla="*/ 58 w 104"/>
                  <a:gd name="T37" fmla="*/ 19 h 81"/>
                  <a:gd name="T38" fmla="*/ 58 w 104"/>
                  <a:gd name="T39" fmla="*/ 2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4" h="81">
                    <a:moveTo>
                      <a:pt x="103" y="73"/>
                    </a:moveTo>
                    <a:cubicBezTo>
                      <a:pt x="72" y="41"/>
                      <a:pt x="72" y="41"/>
                      <a:pt x="72" y="41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6"/>
                      <a:pt x="0" y="77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99" y="81"/>
                      <a:pt x="99" y="81"/>
                      <a:pt x="99" y="81"/>
                    </a:cubicBezTo>
                    <a:cubicBezTo>
                      <a:pt x="99" y="81"/>
                      <a:pt x="100" y="81"/>
                      <a:pt x="100" y="80"/>
                    </a:cubicBezTo>
                    <a:cubicBezTo>
                      <a:pt x="104" y="77"/>
                      <a:pt x="104" y="77"/>
                      <a:pt x="104" y="77"/>
                    </a:cubicBezTo>
                    <a:cubicBezTo>
                      <a:pt x="104" y="76"/>
                      <a:pt x="104" y="74"/>
                      <a:pt x="103" y="73"/>
                    </a:cubicBezTo>
                    <a:close/>
                    <a:moveTo>
                      <a:pt x="58" y="26"/>
                    </a:move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6"/>
                      <a:pt x="49" y="13"/>
                      <a:pt x="52" y="13"/>
                    </a:cubicBezTo>
                    <a:cubicBezTo>
                      <a:pt x="56" y="13"/>
                      <a:pt x="58" y="16"/>
                      <a:pt x="58" y="19"/>
                    </a:cubicBezTo>
                    <a:lnTo>
                      <a:pt x="58" y="26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5"/>
              <p:cNvSpPr>
                <a:spLocks noEditPoints="1"/>
              </p:cNvSpPr>
              <p:nvPr/>
            </p:nvSpPr>
            <p:spPr bwMode="auto">
              <a:xfrm>
                <a:off x="7152449" y="4171470"/>
                <a:ext cx="1736186" cy="524781"/>
              </a:xfrm>
              <a:custGeom>
                <a:avLst/>
                <a:gdLst>
                  <a:gd name="T0" fmla="*/ 246 w 354"/>
                  <a:gd name="T1" fmla="*/ 96 h 107"/>
                  <a:gd name="T2" fmla="*/ 245 w 354"/>
                  <a:gd name="T3" fmla="*/ 86 h 107"/>
                  <a:gd name="T4" fmla="*/ 239 w 354"/>
                  <a:gd name="T5" fmla="*/ 70 h 107"/>
                  <a:gd name="T6" fmla="*/ 231 w 354"/>
                  <a:gd name="T7" fmla="*/ 63 h 107"/>
                  <a:gd name="T8" fmla="*/ 223 w 354"/>
                  <a:gd name="T9" fmla="*/ 63 h 107"/>
                  <a:gd name="T10" fmla="*/ 219 w 354"/>
                  <a:gd name="T11" fmla="*/ 63 h 107"/>
                  <a:gd name="T12" fmla="*/ 177 w 354"/>
                  <a:gd name="T13" fmla="*/ 0 h 107"/>
                  <a:gd name="T14" fmla="*/ 135 w 354"/>
                  <a:gd name="T15" fmla="*/ 63 h 107"/>
                  <a:gd name="T16" fmla="*/ 132 w 354"/>
                  <a:gd name="T17" fmla="*/ 63 h 107"/>
                  <a:gd name="T18" fmla="*/ 124 w 354"/>
                  <a:gd name="T19" fmla="*/ 63 h 107"/>
                  <a:gd name="T20" fmla="*/ 115 w 354"/>
                  <a:gd name="T21" fmla="*/ 70 h 107"/>
                  <a:gd name="T22" fmla="*/ 110 w 354"/>
                  <a:gd name="T23" fmla="*/ 86 h 107"/>
                  <a:gd name="T24" fmla="*/ 108 w 354"/>
                  <a:gd name="T25" fmla="*/ 96 h 107"/>
                  <a:gd name="T26" fmla="*/ 0 w 354"/>
                  <a:gd name="T27" fmla="*/ 97 h 107"/>
                  <a:gd name="T28" fmla="*/ 354 w 354"/>
                  <a:gd name="T29" fmla="*/ 107 h 107"/>
                  <a:gd name="T30" fmla="*/ 246 w 354"/>
                  <a:gd name="T31" fmla="*/ 97 h 107"/>
                  <a:gd name="T32" fmla="*/ 211 w 354"/>
                  <a:gd name="T33" fmla="*/ 44 h 107"/>
                  <a:gd name="T34" fmla="*/ 204 w 354"/>
                  <a:gd name="T35" fmla="*/ 50 h 107"/>
                  <a:gd name="T36" fmla="*/ 204 w 354"/>
                  <a:gd name="T37" fmla="*/ 53 h 107"/>
                  <a:gd name="T38" fmla="*/ 211 w 354"/>
                  <a:gd name="T39" fmla="*/ 60 h 107"/>
                  <a:gd name="T40" fmla="*/ 204 w 354"/>
                  <a:gd name="T41" fmla="*/ 53 h 107"/>
                  <a:gd name="T42" fmla="*/ 211 w 354"/>
                  <a:gd name="T43" fmla="*/ 63 h 107"/>
                  <a:gd name="T44" fmla="*/ 209 w 354"/>
                  <a:gd name="T45" fmla="*/ 67 h 107"/>
                  <a:gd name="T46" fmla="*/ 204 w 354"/>
                  <a:gd name="T47" fmla="*/ 69 h 107"/>
                  <a:gd name="T48" fmla="*/ 194 w 354"/>
                  <a:gd name="T49" fmla="*/ 44 h 107"/>
                  <a:gd name="T50" fmla="*/ 201 w 354"/>
                  <a:gd name="T51" fmla="*/ 50 h 107"/>
                  <a:gd name="T52" fmla="*/ 194 w 354"/>
                  <a:gd name="T53" fmla="*/ 44 h 107"/>
                  <a:gd name="T54" fmla="*/ 201 w 354"/>
                  <a:gd name="T55" fmla="*/ 53 h 107"/>
                  <a:gd name="T56" fmla="*/ 194 w 354"/>
                  <a:gd name="T57" fmla="*/ 60 h 107"/>
                  <a:gd name="T58" fmla="*/ 194 w 354"/>
                  <a:gd name="T59" fmla="*/ 63 h 107"/>
                  <a:gd name="T60" fmla="*/ 201 w 354"/>
                  <a:gd name="T61" fmla="*/ 69 h 107"/>
                  <a:gd name="T62" fmla="*/ 194 w 354"/>
                  <a:gd name="T63" fmla="*/ 63 h 107"/>
                  <a:gd name="T64" fmla="*/ 196 w 354"/>
                  <a:gd name="T65" fmla="*/ 91 h 107"/>
                  <a:gd name="T66" fmla="*/ 158 w 354"/>
                  <a:gd name="T67" fmla="*/ 87 h 107"/>
                  <a:gd name="T68" fmla="*/ 167 w 354"/>
                  <a:gd name="T69" fmla="*/ 43 h 107"/>
                  <a:gd name="T70" fmla="*/ 187 w 354"/>
                  <a:gd name="T71" fmla="*/ 79 h 107"/>
                  <a:gd name="T72" fmla="*/ 167 w 354"/>
                  <a:gd name="T73" fmla="*/ 43 h 107"/>
                  <a:gd name="T74" fmla="*/ 193 w 354"/>
                  <a:gd name="T75" fmla="*/ 81 h 107"/>
                  <a:gd name="T76" fmla="*/ 161 w 354"/>
                  <a:gd name="T77" fmla="*/ 85 h 107"/>
                  <a:gd name="T78" fmla="*/ 153 w 354"/>
                  <a:gd name="T79" fmla="*/ 44 h 107"/>
                  <a:gd name="T80" fmla="*/ 160 w 354"/>
                  <a:gd name="T81" fmla="*/ 50 h 107"/>
                  <a:gd name="T82" fmla="*/ 153 w 354"/>
                  <a:gd name="T83" fmla="*/ 44 h 107"/>
                  <a:gd name="T84" fmla="*/ 160 w 354"/>
                  <a:gd name="T85" fmla="*/ 53 h 107"/>
                  <a:gd name="T86" fmla="*/ 153 w 354"/>
                  <a:gd name="T87" fmla="*/ 60 h 107"/>
                  <a:gd name="T88" fmla="*/ 153 w 354"/>
                  <a:gd name="T89" fmla="*/ 63 h 107"/>
                  <a:gd name="T90" fmla="*/ 160 w 354"/>
                  <a:gd name="T91" fmla="*/ 69 h 107"/>
                  <a:gd name="T92" fmla="*/ 153 w 354"/>
                  <a:gd name="T93" fmla="*/ 63 h 107"/>
                  <a:gd name="T94" fmla="*/ 150 w 354"/>
                  <a:gd name="T95" fmla="*/ 44 h 107"/>
                  <a:gd name="T96" fmla="*/ 143 w 354"/>
                  <a:gd name="T97" fmla="*/ 50 h 107"/>
                  <a:gd name="T98" fmla="*/ 143 w 354"/>
                  <a:gd name="T99" fmla="*/ 53 h 107"/>
                  <a:gd name="T100" fmla="*/ 150 w 354"/>
                  <a:gd name="T101" fmla="*/ 60 h 107"/>
                  <a:gd name="T102" fmla="*/ 143 w 354"/>
                  <a:gd name="T103" fmla="*/ 53 h 107"/>
                  <a:gd name="T104" fmla="*/ 150 w 354"/>
                  <a:gd name="T105" fmla="*/ 63 h 107"/>
                  <a:gd name="T106" fmla="*/ 148 w 354"/>
                  <a:gd name="T107" fmla="*/ 69 h 107"/>
                  <a:gd name="T108" fmla="*/ 143 w 354"/>
                  <a:gd name="T109" fmla="*/ 67 h 107"/>
                  <a:gd name="T110" fmla="*/ 155 w 354"/>
                  <a:gd name="T111" fmla="*/ 94 h 107"/>
                  <a:gd name="T112" fmla="*/ 199 w 354"/>
                  <a:gd name="T113" fmla="*/ 97 h 107"/>
                  <a:gd name="T114" fmla="*/ 155 w 354"/>
                  <a:gd name="T115" fmla="*/ 9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54" h="107">
                    <a:moveTo>
                      <a:pt x="246" y="97"/>
                    </a:moveTo>
                    <a:cubicBezTo>
                      <a:pt x="246" y="97"/>
                      <a:pt x="246" y="97"/>
                      <a:pt x="246" y="96"/>
                    </a:cubicBezTo>
                    <a:cubicBezTo>
                      <a:pt x="247" y="95"/>
                      <a:pt x="248" y="93"/>
                      <a:pt x="247" y="91"/>
                    </a:cubicBezTo>
                    <a:cubicBezTo>
                      <a:pt x="247" y="89"/>
                      <a:pt x="246" y="87"/>
                      <a:pt x="245" y="86"/>
                    </a:cubicBezTo>
                    <a:cubicBezTo>
                      <a:pt x="246" y="83"/>
                      <a:pt x="247" y="80"/>
                      <a:pt x="246" y="77"/>
                    </a:cubicBezTo>
                    <a:cubicBezTo>
                      <a:pt x="245" y="74"/>
                      <a:pt x="242" y="71"/>
                      <a:pt x="239" y="70"/>
                    </a:cubicBezTo>
                    <a:cubicBezTo>
                      <a:pt x="239" y="68"/>
                      <a:pt x="238" y="66"/>
                      <a:pt x="236" y="65"/>
                    </a:cubicBezTo>
                    <a:cubicBezTo>
                      <a:pt x="234" y="64"/>
                      <a:pt x="233" y="63"/>
                      <a:pt x="231" y="63"/>
                    </a:cubicBezTo>
                    <a:cubicBezTo>
                      <a:pt x="229" y="63"/>
                      <a:pt x="228" y="64"/>
                      <a:pt x="226" y="65"/>
                    </a:cubicBezTo>
                    <a:cubicBezTo>
                      <a:pt x="225" y="64"/>
                      <a:pt x="224" y="63"/>
                      <a:pt x="223" y="63"/>
                    </a:cubicBezTo>
                    <a:cubicBezTo>
                      <a:pt x="222" y="63"/>
                      <a:pt x="221" y="63"/>
                      <a:pt x="221" y="63"/>
                    </a:cubicBezTo>
                    <a:cubicBezTo>
                      <a:pt x="220" y="63"/>
                      <a:pt x="219" y="63"/>
                      <a:pt x="219" y="63"/>
                    </a:cubicBezTo>
                    <a:cubicBezTo>
                      <a:pt x="219" y="42"/>
                      <a:pt x="219" y="42"/>
                      <a:pt x="219" y="42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35" y="43"/>
                      <a:pt x="135" y="43"/>
                      <a:pt x="135" y="43"/>
                    </a:cubicBezTo>
                    <a:cubicBezTo>
                      <a:pt x="135" y="63"/>
                      <a:pt x="135" y="63"/>
                      <a:pt x="135" y="63"/>
                    </a:cubicBezTo>
                    <a:cubicBezTo>
                      <a:pt x="135" y="63"/>
                      <a:pt x="134" y="63"/>
                      <a:pt x="134" y="63"/>
                    </a:cubicBezTo>
                    <a:cubicBezTo>
                      <a:pt x="133" y="63"/>
                      <a:pt x="133" y="63"/>
                      <a:pt x="132" y="63"/>
                    </a:cubicBezTo>
                    <a:cubicBezTo>
                      <a:pt x="131" y="63"/>
                      <a:pt x="129" y="64"/>
                      <a:pt x="128" y="65"/>
                    </a:cubicBezTo>
                    <a:cubicBezTo>
                      <a:pt x="127" y="64"/>
                      <a:pt x="125" y="63"/>
                      <a:pt x="124" y="63"/>
                    </a:cubicBezTo>
                    <a:cubicBezTo>
                      <a:pt x="122" y="63"/>
                      <a:pt x="120" y="64"/>
                      <a:pt x="119" y="65"/>
                    </a:cubicBezTo>
                    <a:cubicBezTo>
                      <a:pt x="117" y="66"/>
                      <a:pt x="116" y="68"/>
                      <a:pt x="115" y="70"/>
                    </a:cubicBezTo>
                    <a:cubicBezTo>
                      <a:pt x="112" y="71"/>
                      <a:pt x="110" y="74"/>
                      <a:pt x="109" y="77"/>
                    </a:cubicBezTo>
                    <a:cubicBezTo>
                      <a:pt x="108" y="80"/>
                      <a:pt x="108" y="83"/>
                      <a:pt x="110" y="86"/>
                    </a:cubicBezTo>
                    <a:cubicBezTo>
                      <a:pt x="108" y="87"/>
                      <a:pt x="107" y="89"/>
                      <a:pt x="107" y="91"/>
                    </a:cubicBezTo>
                    <a:cubicBezTo>
                      <a:pt x="107" y="93"/>
                      <a:pt x="107" y="95"/>
                      <a:pt x="108" y="96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354" y="107"/>
                      <a:pt x="354" y="107"/>
                      <a:pt x="354" y="107"/>
                    </a:cubicBezTo>
                    <a:cubicBezTo>
                      <a:pt x="354" y="97"/>
                      <a:pt x="354" y="97"/>
                      <a:pt x="354" y="97"/>
                    </a:cubicBezTo>
                    <a:lnTo>
                      <a:pt x="246" y="97"/>
                    </a:lnTo>
                    <a:close/>
                    <a:moveTo>
                      <a:pt x="204" y="44"/>
                    </a:moveTo>
                    <a:cubicBezTo>
                      <a:pt x="211" y="44"/>
                      <a:pt x="211" y="44"/>
                      <a:pt x="211" y="44"/>
                    </a:cubicBezTo>
                    <a:cubicBezTo>
                      <a:pt x="211" y="50"/>
                      <a:pt x="211" y="50"/>
                      <a:pt x="211" y="50"/>
                    </a:cubicBezTo>
                    <a:cubicBezTo>
                      <a:pt x="204" y="50"/>
                      <a:pt x="204" y="50"/>
                      <a:pt x="204" y="50"/>
                    </a:cubicBezTo>
                    <a:lnTo>
                      <a:pt x="204" y="44"/>
                    </a:lnTo>
                    <a:close/>
                    <a:moveTo>
                      <a:pt x="204" y="53"/>
                    </a:moveTo>
                    <a:cubicBezTo>
                      <a:pt x="211" y="53"/>
                      <a:pt x="211" y="53"/>
                      <a:pt x="211" y="53"/>
                    </a:cubicBezTo>
                    <a:cubicBezTo>
                      <a:pt x="211" y="60"/>
                      <a:pt x="211" y="60"/>
                      <a:pt x="211" y="60"/>
                    </a:cubicBezTo>
                    <a:cubicBezTo>
                      <a:pt x="204" y="60"/>
                      <a:pt x="204" y="60"/>
                      <a:pt x="204" y="60"/>
                    </a:cubicBezTo>
                    <a:lnTo>
                      <a:pt x="204" y="53"/>
                    </a:lnTo>
                    <a:close/>
                    <a:moveTo>
                      <a:pt x="204" y="63"/>
                    </a:moveTo>
                    <a:cubicBezTo>
                      <a:pt x="211" y="63"/>
                      <a:pt x="211" y="63"/>
                      <a:pt x="211" y="63"/>
                    </a:cubicBezTo>
                    <a:cubicBezTo>
                      <a:pt x="211" y="67"/>
                      <a:pt x="211" y="67"/>
                      <a:pt x="211" y="67"/>
                    </a:cubicBezTo>
                    <a:cubicBezTo>
                      <a:pt x="210" y="67"/>
                      <a:pt x="210" y="67"/>
                      <a:pt x="209" y="67"/>
                    </a:cubicBezTo>
                    <a:cubicBezTo>
                      <a:pt x="208" y="68"/>
                      <a:pt x="207" y="68"/>
                      <a:pt x="206" y="69"/>
                    </a:cubicBezTo>
                    <a:cubicBezTo>
                      <a:pt x="204" y="69"/>
                      <a:pt x="204" y="69"/>
                      <a:pt x="204" y="69"/>
                    </a:cubicBezTo>
                    <a:lnTo>
                      <a:pt x="204" y="63"/>
                    </a:lnTo>
                    <a:close/>
                    <a:moveTo>
                      <a:pt x="194" y="44"/>
                    </a:moveTo>
                    <a:cubicBezTo>
                      <a:pt x="201" y="44"/>
                      <a:pt x="201" y="44"/>
                      <a:pt x="201" y="44"/>
                    </a:cubicBezTo>
                    <a:cubicBezTo>
                      <a:pt x="201" y="50"/>
                      <a:pt x="201" y="50"/>
                      <a:pt x="201" y="50"/>
                    </a:cubicBezTo>
                    <a:cubicBezTo>
                      <a:pt x="194" y="50"/>
                      <a:pt x="194" y="50"/>
                      <a:pt x="194" y="50"/>
                    </a:cubicBezTo>
                    <a:lnTo>
                      <a:pt x="194" y="44"/>
                    </a:lnTo>
                    <a:close/>
                    <a:moveTo>
                      <a:pt x="194" y="53"/>
                    </a:moveTo>
                    <a:cubicBezTo>
                      <a:pt x="201" y="53"/>
                      <a:pt x="201" y="53"/>
                      <a:pt x="201" y="53"/>
                    </a:cubicBezTo>
                    <a:cubicBezTo>
                      <a:pt x="201" y="60"/>
                      <a:pt x="201" y="60"/>
                      <a:pt x="201" y="60"/>
                    </a:cubicBezTo>
                    <a:cubicBezTo>
                      <a:pt x="194" y="60"/>
                      <a:pt x="194" y="60"/>
                      <a:pt x="194" y="60"/>
                    </a:cubicBezTo>
                    <a:lnTo>
                      <a:pt x="194" y="53"/>
                    </a:lnTo>
                    <a:close/>
                    <a:moveTo>
                      <a:pt x="194" y="63"/>
                    </a:moveTo>
                    <a:cubicBezTo>
                      <a:pt x="201" y="63"/>
                      <a:pt x="201" y="63"/>
                      <a:pt x="201" y="63"/>
                    </a:cubicBezTo>
                    <a:cubicBezTo>
                      <a:pt x="201" y="69"/>
                      <a:pt x="201" y="69"/>
                      <a:pt x="201" y="69"/>
                    </a:cubicBezTo>
                    <a:cubicBezTo>
                      <a:pt x="194" y="69"/>
                      <a:pt x="194" y="69"/>
                      <a:pt x="194" y="69"/>
                    </a:cubicBezTo>
                    <a:lnTo>
                      <a:pt x="194" y="63"/>
                    </a:lnTo>
                    <a:close/>
                    <a:moveTo>
                      <a:pt x="196" y="87"/>
                    </a:moveTo>
                    <a:cubicBezTo>
                      <a:pt x="196" y="91"/>
                      <a:pt x="196" y="91"/>
                      <a:pt x="196" y="91"/>
                    </a:cubicBezTo>
                    <a:cubicBezTo>
                      <a:pt x="158" y="91"/>
                      <a:pt x="158" y="91"/>
                      <a:pt x="158" y="91"/>
                    </a:cubicBezTo>
                    <a:cubicBezTo>
                      <a:pt x="158" y="87"/>
                      <a:pt x="158" y="87"/>
                      <a:pt x="158" y="87"/>
                    </a:cubicBezTo>
                    <a:lnTo>
                      <a:pt x="196" y="87"/>
                    </a:lnTo>
                    <a:close/>
                    <a:moveTo>
                      <a:pt x="167" y="43"/>
                    </a:moveTo>
                    <a:cubicBezTo>
                      <a:pt x="187" y="43"/>
                      <a:pt x="187" y="43"/>
                      <a:pt x="187" y="43"/>
                    </a:cubicBezTo>
                    <a:cubicBezTo>
                      <a:pt x="187" y="79"/>
                      <a:pt x="187" y="79"/>
                      <a:pt x="187" y="79"/>
                    </a:cubicBezTo>
                    <a:cubicBezTo>
                      <a:pt x="167" y="79"/>
                      <a:pt x="167" y="79"/>
                      <a:pt x="167" y="79"/>
                    </a:cubicBezTo>
                    <a:lnTo>
                      <a:pt x="167" y="43"/>
                    </a:lnTo>
                    <a:close/>
                    <a:moveTo>
                      <a:pt x="161" y="81"/>
                    </a:moveTo>
                    <a:cubicBezTo>
                      <a:pt x="193" y="81"/>
                      <a:pt x="193" y="81"/>
                      <a:pt x="193" y="81"/>
                    </a:cubicBezTo>
                    <a:cubicBezTo>
                      <a:pt x="193" y="85"/>
                      <a:pt x="193" y="85"/>
                      <a:pt x="193" y="85"/>
                    </a:cubicBezTo>
                    <a:cubicBezTo>
                      <a:pt x="161" y="85"/>
                      <a:pt x="161" y="85"/>
                      <a:pt x="161" y="85"/>
                    </a:cubicBezTo>
                    <a:lnTo>
                      <a:pt x="161" y="81"/>
                    </a:lnTo>
                    <a:close/>
                    <a:moveTo>
                      <a:pt x="153" y="44"/>
                    </a:moveTo>
                    <a:cubicBezTo>
                      <a:pt x="160" y="44"/>
                      <a:pt x="160" y="44"/>
                      <a:pt x="160" y="44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53" y="50"/>
                      <a:pt x="153" y="50"/>
                      <a:pt x="153" y="50"/>
                    </a:cubicBezTo>
                    <a:lnTo>
                      <a:pt x="153" y="44"/>
                    </a:lnTo>
                    <a:close/>
                    <a:moveTo>
                      <a:pt x="153" y="53"/>
                    </a:moveTo>
                    <a:cubicBezTo>
                      <a:pt x="160" y="53"/>
                      <a:pt x="160" y="53"/>
                      <a:pt x="160" y="53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53" y="60"/>
                      <a:pt x="153" y="60"/>
                      <a:pt x="153" y="60"/>
                    </a:cubicBezTo>
                    <a:lnTo>
                      <a:pt x="153" y="53"/>
                    </a:lnTo>
                    <a:close/>
                    <a:moveTo>
                      <a:pt x="153" y="63"/>
                    </a:moveTo>
                    <a:cubicBezTo>
                      <a:pt x="160" y="63"/>
                      <a:pt x="160" y="63"/>
                      <a:pt x="160" y="63"/>
                    </a:cubicBezTo>
                    <a:cubicBezTo>
                      <a:pt x="160" y="69"/>
                      <a:pt x="160" y="69"/>
                      <a:pt x="160" y="69"/>
                    </a:cubicBezTo>
                    <a:cubicBezTo>
                      <a:pt x="153" y="69"/>
                      <a:pt x="153" y="69"/>
                      <a:pt x="153" y="69"/>
                    </a:cubicBezTo>
                    <a:lnTo>
                      <a:pt x="153" y="63"/>
                    </a:lnTo>
                    <a:close/>
                    <a:moveTo>
                      <a:pt x="143" y="44"/>
                    </a:moveTo>
                    <a:cubicBezTo>
                      <a:pt x="150" y="44"/>
                      <a:pt x="150" y="44"/>
                      <a:pt x="150" y="44"/>
                    </a:cubicBezTo>
                    <a:cubicBezTo>
                      <a:pt x="150" y="50"/>
                      <a:pt x="150" y="50"/>
                      <a:pt x="150" y="50"/>
                    </a:cubicBezTo>
                    <a:cubicBezTo>
                      <a:pt x="143" y="50"/>
                      <a:pt x="143" y="50"/>
                      <a:pt x="143" y="50"/>
                    </a:cubicBezTo>
                    <a:lnTo>
                      <a:pt x="143" y="44"/>
                    </a:lnTo>
                    <a:close/>
                    <a:moveTo>
                      <a:pt x="143" y="53"/>
                    </a:move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60"/>
                      <a:pt x="150" y="60"/>
                      <a:pt x="150" y="60"/>
                    </a:cubicBezTo>
                    <a:cubicBezTo>
                      <a:pt x="143" y="60"/>
                      <a:pt x="143" y="60"/>
                      <a:pt x="143" y="60"/>
                    </a:cubicBezTo>
                    <a:lnTo>
                      <a:pt x="143" y="53"/>
                    </a:lnTo>
                    <a:close/>
                    <a:moveTo>
                      <a:pt x="143" y="63"/>
                    </a:moveTo>
                    <a:cubicBezTo>
                      <a:pt x="150" y="63"/>
                      <a:pt x="150" y="63"/>
                      <a:pt x="150" y="63"/>
                    </a:cubicBezTo>
                    <a:cubicBezTo>
                      <a:pt x="150" y="69"/>
                      <a:pt x="150" y="69"/>
                      <a:pt x="150" y="69"/>
                    </a:cubicBezTo>
                    <a:cubicBezTo>
                      <a:pt x="148" y="69"/>
                      <a:pt x="148" y="69"/>
                      <a:pt x="148" y="69"/>
                    </a:cubicBezTo>
                    <a:cubicBezTo>
                      <a:pt x="147" y="68"/>
                      <a:pt x="146" y="68"/>
                      <a:pt x="145" y="67"/>
                    </a:cubicBezTo>
                    <a:cubicBezTo>
                      <a:pt x="145" y="67"/>
                      <a:pt x="144" y="67"/>
                      <a:pt x="143" y="67"/>
                    </a:cubicBezTo>
                    <a:lnTo>
                      <a:pt x="143" y="63"/>
                    </a:lnTo>
                    <a:close/>
                    <a:moveTo>
                      <a:pt x="155" y="94"/>
                    </a:moveTo>
                    <a:cubicBezTo>
                      <a:pt x="199" y="94"/>
                      <a:pt x="199" y="94"/>
                      <a:pt x="199" y="94"/>
                    </a:cubicBezTo>
                    <a:cubicBezTo>
                      <a:pt x="199" y="97"/>
                      <a:pt x="199" y="97"/>
                      <a:pt x="199" y="97"/>
                    </a:cubicBezTo>
                    <a:cubicBezTo>
                      <a:pt x="155" y="97"/>
                      <a:pt x="155" y="97"/>
                      <a:pt x="155" y="97"/>
                    </a:cubicBezTo>
                    <a:lnTo>
                      <a:pt x="155" y="9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57" name="Straight Connector 56"/>
            <p:cNvCxnSpPr/>
            <p:nvPr userDrawn="1"/>
          </p:nvCxnSpPr>
          <p:spPr>
            <a:xfrm>
              <a:off x="7287490" y="5209310"/>
              <a:ext cx="1447800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590800" y="443753"/>
            <a:ext cx="6096000" cy="6858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Page with Text and Table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2590800" y="1102658"/>
            <a:ext cx="6096000" cy="497542"/>
          </a:xfrm>
        </p:spPr>
        <p:txBody>
          <a:bodyPr>
            <a:noAutofit/>
          </a:bodyPr>
          <a:lstStyle>
            <a:lvl1pPr marL="0" indent="0" algn="l">
              <a:buNone/>
              <a:defRPr sz="2800" cap="none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page with text and table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/>
          <a:p>
            <a:fld id="{BF7E5D63-45DD-4895-8FA5-6A70400BDB87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/>
          <a:lstStyle/>
          <a:p>
            <a:fld id="{4076CA4F-C258-4FBC-8664-81E543ADF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e 26"/>
          <p:cNvSpPr>
            <a:spLocks noChangeShapeType="1"/>
          </p:cNvSpPr>
          <p:nvPr userDrawn="1"/>
        </p:nvSpPr>
        <p:spPr bwMode="auto">
          <a:xfrm>
            <a:off x="2590800" y="1089212"/>
            <a:ext cx="6096000" cy="0"/>
          </a:xfrm>
          <a:prstGeom prst="line">
            <a:avLst/>
          </a:prstGeom>
          <a:noFill/>
          <a:ln w="12700" algn="ctr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Picture 5" descr="ET0110301-IMG1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1111" b="1111"/>
          <a:stretch>
            <a:fillRect/>
          </a:stretch>
        </p:blipFill>
        <p:spPr bwMode="auto">
          <a:xfrm>
            <a:off x="0" y="0"/>
            <a:ext cx="23516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25" name="Picture 89" descr="ET0112301-IMG16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724847" cy="893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26" name="Picture 6" descr="ET0110301-IMG09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4" t="8430" r="24262" b="13431"/>
          <a:stretch/>
        </p:blipFill>
        <p:spPr bwMode="auto">
          <a:xfrm rot="21180000">
            <a:off x="638468" y="674668"/>
            <a:ext cx="1565928" cy="135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27" name="Picture 90" descr="ET0112301-IMG17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635" y="2530880"/>
            <a:ext cx="686936" cy="94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28" name="Picture 8" descr="ET0112301-IMG09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751" y="4824935"/>
            <a:ext cx="2008095" cy="2033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grpSp>
        <p:nvGrpSpPr>
          <p:cNvPr id="29" name="Group 28"/>
          <p:cNvGrpSpPr/>
          <p:nvPr userDrawn="1"/>
        </p:nvGrpSpPr>
        <p:grpSpPr>
          <a:xfrm>
            <a:off x="242047" y="5257800"/>
            <a:ext cx="1685504" cy="1061019"/>
            <a:chOff x="6964395" y="3912390"/>
            <a:chExt cx="2060249" cy="1296920"/>
          </a:xfrm>
        </p:grpSpPr>
        <p:sp>
          <p:nvSpPr>
            <p:cNvPr id="30" name="Text Box 29"/>
            <p:cNvSpPr txBox="1">
              <a:spLocks noChangeArrowheads="1"/>
            </p:cNvSpPr>
            <p:nvPr/>
          </p:nvSpPr>
          <p:spPr bwMode="auto">
            <a:xfrm>
              <a:off x="6964395" y="4667747"/>
              <a:ext cx="2060249" cy="541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KINDERGARTEN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50" b="1" i="0" u="none" strike="noStrike" cap="none" spc="100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pitchFamily="34" charset="0"/>
                  <a:cs typeface="Arial" pitchFamily="34" charset="0"/>
                </a:rPr>
                <a:t>LEARNING CENTER</a:t>
              </a:r>
              <a:endParaRPr kumimoji="0" lang="en-US" sz="750" b="0" i="0" u="none" strike="noStrike" cap="none" spc="10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1" name="Group 30"/>
            <p:cNvGrpSpPr/>
            <p:nvPr userDrawn="1"/>
          </p:nvGrpSpPr>
          <p:grpSpPr>
            <a:xfrm>
              <a:off x="7138594" y="3912390"/>
              <a:ext cx="1736186" cy="770006"/>
              <a:chOff x="7152449" y="3926245"/>
              <a:chExt cx="1736186" cy="770006"/>
            </a:xfrm>
          </p:grpSpPr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8035255" y="4475548"/>
                <a:ext cx="14714" cy="2942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21212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7991115" y="4401982"/>
                <a:ext cx="58854" cy="5394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21212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7883217" y="3926245"/>
                <a:ext cx="274650" cy="161848"/>
              </a:xfrm>
              <a:custGeom>
                <a:avLst/>
                <a:gdLst>
                  <a:gd name="T0" fmla="*/ 3 w 56"/>
                  <a:gd name="T1" fmla="*/ 32 h 33"/>
                  <a:gd name="T2" fmla="*/ 5 w 56"/>
                  <a:gd name="T3" fmla="*/ 32 h 33"/>
                  <a:gd name="T4" fmla="*/ 28 w 56"/>
                  <a:gd name="T5" fmla="*/ 9 h 33"/>
                  <a:gd name="T6" fmla="*/ 51 w 56"/>
                  <a:gd name="T7" fmla="*/ 32 h 33"/>
                  <a:gd name="T8" fmla="*/ 53 w 56"/>
                  <a:gd name="T9" fmla="*/ 32 h 33"/>
                  <a:gd name="T10" fmla="*/ 55 w 56"/>
                  <a:gd name="T11" fmla="*/ 30 h 33"/>
                  <a:gd name="T12" fmla="*/ 55 w 56"/>
                  <a:gd name="T13" fmla="*/ 28 h 33"/>
                  <a:gd name="T14" fmla="*/ 29 w 56"/>
                  <a:gd name="T15" fmla="*/ 1 h 33"/>
                  <a:gd name="T16" fmla="*/ 28 w 56"/>
                  <a:gd name="T17" fmla="*/ 0 h 33"/>
                  <a:gd name="T18" fmla="*/ 27 w 56"/>
                  <a:gd name="T19" fmla="*/ 1 h 33"/>
                  <a:gd name="T20" fmla="*/ 1 w 56"/>
                  <a:gd name="T21" fmla="*/ 28 h 33"/>
                  <a:gd name="T22" fmla="*/ 1 w 56"/>
                  <a:gd name="T23" fmla="*/ 30 h 33"/>
                  <a:gd name="T24" fmla="*/ 3 w 56"/>
                  <a:gd name="T25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33">
                    <a:moveTo>
                      <a:pt x="3" y="32"/>
                    </a:moveTo>
                    <a:cubicBezTo>
                      <a:pt x="4" y="33"/>
                      <a:pt x="5" y="33"/>
                      <a:pt x="5" y="32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51" y="32"/>
                      <a:pt x="51" y="32"/>
                      <a:pt x="51" y="32"/>
                    </a:cubicBezTo>
                    <a:cubicBezTo>
                      <a:pt x="52" y="33"/>
                      <a:pt x="53" y="32"/>
                      <a:pt x="53" y="32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56" y="29"/>
                      <a:pt x="56" y="28"/>
                      <a:pt x="55" y="28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0"/>
                      <a:pt x="28" y="0"/>
                      <a:pt x="28" y="0"/>
                    </a:cubicBezTo>
                    <a:cubicBezTo>
                      <a:pt x="28" y="0"/>
                      <a:pt x="27" y="0"/>
                      <a:pt x="27" y="1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8"/>
                      <a:pt x="0" y="29"/>
                      <a:pt x="1" y="30"/>
                    </a:cubicBezTo>
                    <a:lnTo>
                      <a:pt x="3" y="3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21212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4"/>
              <p:cNvSpPr>
                <a:spLocks noEditPoints="1"/>
              </p:cNvSpPr>
              <p:nvPr/>
            </p:nvSpPr>
            <p:spPr bwMode="auto">
              <a:xfrm>
                <a:off x="7765509" y="3990003"/>
                <a:ext cx="510065" cy="397265"/>
              </a:xfrm>
              <a:custGeom>
                <a:avLst/>
                <a:gdLst>
                  <a:gd name="T0" fmla="*/ 103 w 104"/>
                  <a:gd name="T1" fmla="*/ 73 h 81"/>
                  <a:gd name="T2" fmla="*/ 72 w 104"/>
                  <a:gd name="T3" fmla="*/ 41 h 81"/>
                  <a:gd name="T4" fmla="*/ 72 w 104"/>
                  <a:gd name="T5" fmla="*/ 20 h 81"/>
                  <a:gd name="T6" fmla="*/ 52 w 104"/>
                  <a:gd name="T7" fmla="*/ 0 h 81"/>
                  <a:gd name="T8" fmla="*/ 33 w 104"/>
                  <a:gd name="T9" fmla="*/ 20 h 81"/>
                  <a:gd name="T10" fmla="*/ 33 w 104"/>
                  <a:gd name="T11" fmla="*/ 41 h 81"/>
                  <a:gd name="T12" fmla="*/ 0 w 104"/>
                  <a:gd name="T13" fmla="*/ 74 h 81"/>
                  <a:gd name="T14" fmla="*/ 0 w 104"/>
                  <a:gd name="T15" fmla="*/ 77 h 81"/>
                  <a:gd name="T16" fmla="*/ 5 w 104"/>
                  <a:gd name="T17" fmla="*/ 81 h 81"/>
                  <a:gd name="T18" fmla="*/ 52 w 104"/>
                  <a:gd name="T19" fmla="*/ 33 h 81"/>
                  <a:gd name="T20" fmla="*/ 99 w 104"/>
                  <a:gd name="T21" fmla="*/ 81 h 81"/>
                  <a:gd name="T22" fmla="*/ 100 w 104"/>
                  <a:gd name="T23" fmla="*/ 80 h 81"/>
                  <a:gd name="T24" fmla="*/ 104 w 104"/>
                  <a:gd name="T25" fmla="*/ 77 h 81"/>
                  <a:gd name="T26" fmla="*/ 103 w 104"/>
                  <a:gd name="T27" fmla="*/ 73 h 81"/>
                  <a:gd name="T28" fmla="*/ 58 w 104"/>
                  <a:gd name="T29" fmla="*/ 26 h 81"/>
                  <a:gd name="T30" fmla="*/ 46 w 104"/>
                  <a:gd name="T31" fmla="*/ 26 h 81"/>
                  <a:gd name="T32" fmla="*/ 46 w 104"/>
                  <a:gd name="T33" fmla="*/ 19 h 81"/>
                  <a:gd name="T34" fmla="*/ 52 w 104"/>
                  <a:gd name="T35" fmla="*/ 13 h 81"/>
                  <a:gd name="T36" fmla="*/ 58 w 104"/>
                  <a:gd name="T37" fmla="*/ 19 h 81"/>
                  <a:gd name="T38" fmla="*/ 58 w 104"/>
                  <a:gd name="T39" fmla="*/ 2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4" h="81">
                    <a:moveTo>
                      <a:pt x="103" y="73"/>
                    </a:moveTo>
                    <a:cubicBezTo>
                      <a:pt x="72" y="41"/>
                      <a:pt x="72" y="41"/>
                      <a:pt x="72" y="41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6"/>
                      <a:pt x="0" y="77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99" y="81"/>
                      <a:pt x="99" y="81"/>
                      <a:pt x="99" y="81"/>
                    </a:cubicBezTo>
                    <a:cubicBezTo>
                      <a:pt x="99" y="81"/>
                      <a:pt x="100" y="81"/>
                      <a:pt x="100" y="80"/>
                    </a:cubicBezTo>
                    <a:cubicBezTo>
                      <a:pt x="104" y="77"/>
                      <a:pt x="104" y="77"/>
                      <a:pt x="104" y="77"/>
                    </a:cubicBezTo>
                    <a:cubicBezTo>
                      <a:pt x="104" y="76"/>
                      <a:pt x="104" y="74"/>
                      <a:pt x="103" y="73"/>
                    </a:cubicBezTo>
                    <a:close/>
                    <a:moveTo>
                      <a:pt x="58" y="26"/>
                    </a:move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6"/>
                      <a:pt x="49" y="13"/>
                      <a:pt x="52" y="13"/>
                    </a:cubicBezTo>
                    <a:cubicBezTo>
                      <a:pt x="56" y="13"/>
                      <a:pt x="58" y="16"/>
                      <a:pt x="58" y="19"/>
                    </a:cubicBezTo>
                    <a:lnTo>
                      <a:pt x="58" y="26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5"/>
              <p:cNvSpPr>
                <a:spLocks noEditPoints="1"/>
              </p:cNvSpPr>
              <p:nvPr/>
            </p:nvSpPr>
            <p:spPr bwMode="auto">
              <a:xfrm>
                <a:off x="7152449" y="4171470"/>
                <a:ext cx="1736186" cy="524781"/>
              </a:xfrm>
              <a:custGeom>
                <a:avLst/>
                <a:gdLst>
                  <a:gd name="T0" fmla="*/ 246 w 354"/>
                  <a:gd name="T1" fmla="*/ 96 h 107"/>
                  <a:gd name="T2" fmla="*/ 245 w 354"/>
                  <a:gd name="T3" fmla="*/ 86 h 107"/>
                  <a:gd name="T4" fmla="*/ 239 w 354"/>
                  <a:gd name="T5" fmla="*/ 70 h 107"/>
                  <a:gd name="T6" fmla="*/ 231 w 354"/>
                  <a:gd name="T7" fmla="*/ 63 h 107"/>
                  <a:gd name="T8" fmla="*/ 223 w 354"/>
                  <a:gd name="T9" fmla="*/ 63 h 107"/>
                  <a:gd name="T10" fmla="*/ 219 w 354"/>
                  <a:gd name="T11" fmla="*/ 63 h 107"/>
                  <a:gd name="T12" fmla="*/ 177 w 354"/>
                  <a:gd name="T13" fmla="*/ 0 h 107"/>
                  <a:gd name="T14" fmla="*/ 135 w 354"/>
                  <a:gd name="T15" fmla="*/ 63 h 107"/>
                  <a:gd name="T16" fmla="*/ 132 w 354"/>
                  <a:gd name="T17" fmla="*/ 63 h 107"/>
                  <a:gd name="T18" fmla="*/ 124 w 354"/>
                  <a:gd name="T19" fmla="*/ 63 h 107"/>
                  <a:gd name="T20" fmla="*/ 115 w 354"/>
                  <a:gd name="T21" fmla="*/ 70 h 107"/>
                  <a:gd name="T22" fmla="*/ 110 w 354"/>
                  <a:gd name="T23" fmla="*/ 86 h 107"/>
                  <a:gd name="T24" fmla="*/ 108 w 354"/>
                  <a:gd name="T25" fmla="*/ 96 h 107"/>
                  <a:gd name="T26" fmla="*/ 0 w 354"/>
                  <a:gd name="T27" fmla="*/ 97 h 107"/>
                  <a:gd name="T28" fmla="*/ 354 w 354"/>
                  <a:gd name="T29" fmla="*/ 107 h 107"/>
                  <a:gd name="T30" fmla="*/ 246 w 354"/>
                  <a:gd name="T31" fmla="*/ 97 h 107"/>
                  <a:gd name="T32" fmla="*/ 211 w 354"/>
                  <a:gd name="T33" fmla="*/ 44 h 107"/>
                  <a:gd name="T34" fmla="*/ 204 w 354"/>
                  <a:gd name="T35" fmla="*/ 50 h 107"/>
                  <a:gd name="T36" fmla="*/ 204 w 354"/>
                  <a:gd name="T37" fmla="*/ 53 h 107"/>
                  <a:gd name="T38" fmla="*/ 211 w 354"/>
                  <a:gd name="T39" fmla="*/ 60 h 107"/>
                  <a:gd name="T40" fmla="*/ 204 w 354"/>
                  <a:gd name="T41" fmla="*/ 53 h 107"/>
                  <a:gd name="T42" fmla="*/ 211 w 354"/>
                  <a:gd name="T43" fmla="*/ 63 h 107"/>
                  <a:gd name="T44" fmla="*/ 209 w 354"/>
                  <a:gd name="T45" fmla="*/ 67 h 107"/>
                  <a:gd name="T46" fmla="*/ 204 w 354"/>
                  <a:gd name="T47" fmla="*/ 69 h 107"/>
                  <a:gd name="T48" fmla="*/ 194 w 354"/>
                  <a:gd name="T49" fmla="*/ 44 h 107"/>
                  <a:gd name="T50" fmla="*/ 201 w 354"/>
                  <a:gd name="T51" fmla="*/ 50 h 107"/>
                  <a:gd name="T52" fmla="*/ 194 w 354"/>
                  <a:gd name="T53" fmla="*/ 44 h 107"/>
                  <a:gd name="T54" fmla="*/ 201 w 354"/>
                  <a:gd name="T55" fmla="*/ 53 h 107"/>
                  <a:gd name="T56" fmla="*/ 194 w 354"/>
                  <a:gd name="T57" fmla="*/ 60 h 107"/>
                  <a:gd name="T58" fmla="*/ 194 w 354"/>
                  <a:gd name="T59" fmla="*/ 63 h 107"/>
                  <a:gd name="T60" fmla="*/ 201 w 354"/>
                  <a:gd name="T61" fmla="*/ 69 h 107"/>
                  <a:gd name="T62" fmla="*/ 194 w 354"/>
                  <a:gd name="T63" fmla="*/ 63 h 107"/>
                  <a:gd name="T64" fmla="*/ 196 w 354"/>
                  <a:gd name="T65" fmla="*/ 91 h 107"/>
                  <a:gd name="T66" fmla="*/ 158 w 354"/>
                  <a:gd name="T67" fmla="*/ 87 h 107"/>
                  <a:gd name="T68" fmla="*/ 167 w 354"/>
                  <a:gd name="T69" fmla="*/ 43 h 107"/>
                  <a:gd name="T70" fmla="*/ 187 w 354"/>
                  <a:gd name="T71" fmla="*/ 79 h 107"/>
                  <a:gd name="T72" fmla="*/ 167 w 354"/>
                  <a:gd name="T73" fmla="*/ 43 h 107"/>
                  <a:gd name="T74" fmla="*/ 193 w 354"/>
                  <a:gd name="T75" fmla="*/ 81 h 107"/>
                  <a:gd name="T76" fmla="*/ 161 w 354"/>
                  <a:gd name="T77" fmla="*/ 85 h 107"/>
                  <a:gd name="T78" fmla="*/ 153 w 354"/>
                  <a:gd name="T79" fmla="*/ 44 h 107"/>
                  <a:gd name="T80" fmla="*/ 160 w 354"/>
                  <a:gd name="T81" fmla="*/ 50 h 107"/>
                  <a:gd name="T82" fmla="*/ 153 w 354"/>
                  <a:gd name="T83" fmla="*/ 44 h 107"/>
                  <a:gd name="T84" fmla="*/ 160 w 354"/>
                  <a:gd name="T85" fmla="*/ 53 h 107"/>
                  <a:gd name="T86" fmla="*/ 153 w 354"/>
                  <a:gd name="T87" fmla="*/ 60 h 107"/>
                  <a:gd name="T88" fmla="*/ 153 w 354"/>
                  <a:gd name="T89" fmla="*/ 63 h 107"/>
                  <a:gd name="T90" fmla="*/ 160 w 354"/>
                  <a:gd name="T91" fmla="*/ 69 h 107"/>
                  <a:gd name="T92" fmla="*/ 153 w 354"/>
                  <a:gd name="T93" fmla="*/ 63 h 107"/>
                  <a:gd name="T94" fmla="*/ 150 w 354"/>
                  <a:gd name="T95" fmla="*/ 44 h 107"/>
                  <a:gd name="T96" fmla="*/ 143 w 354"/>
                  <a:gd name="T97" fmla="*/ 50 h 107"/>
                  <a:gd name="T98" fmla="*/ 143 w 354"/>
                  <a:gd name="T99" fmla="*/ 53 h 107"/>
                  <a:gd name="T100" fmla="*/ 150 w 354"/>
                  <a:gd name="T101" fmla="*/ 60 h 107"/>
                  <a:gd name="T102" fmla="*/ 143 w 354"/>
                  <a:gd name="T103" fmla="*/ 53 h 107"/>
                  <a:gd name="T104" fmla="*/ 150 w 354"/>
                  <a:gd name="T105" fmla="*/ 63 h 107"/>
                  <a:gd name="T106" fmla="*/ 148 w 354"/>
                  <a:gd name="T107" fmla="*/ 69 h 107"/>
                  <a:gd name="T108" fmla="*/ 143 w 354"/>
                  <a:gd name="T109" fmla="*/ 67 h 107"/>
                  <a:gd name="T110" fmla="*/ 155 w 354"/>
                  <a:gd name="T111" fmla="*/ 94 h 107"/>
                  <a:gd name="T112" fmla="*/ 199 w 354"/>
                  <a:gd name="T113" fmla="*/ 97 h 107"/>
                  <a:gd name="T114" fmla="*/ 155 w 354"/>
                  <a:gd name="T115" fmla="*/ 9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54" h="107">
                    <a:moveTo>
                      <a:pt x="246" y="97"/>
                    </a:moveTo>
                    <a:cubicBezTo>
                      <a:pt x="246" y="97"/>
                      <a:pt x="246" y="97"/>
                      <a:pt x="246" y="96"/>
                    </a:cubicBezTo>
                    <a:cubicBezTo>
                      <a:pt x="247" y="95"/>
                      <a:pt x="248" y="93"/>
                      <a:pt x="247" y="91"/>
                    </a:cubicBezTo>
                    <a:cubicBezTo>
                      <a:pt x="247" y="89"/>
                      <a:pt x="246" y="87"/>
                      <a:pt x="245" y="86"/>
                    </a:cubicBezTo>
                    <a:cubicBezTo>
                      <a:pt x="246" y="83"/>
                      <a:pt x="247" y="80"/>
                      <a:pt x="246" y="77"/>
                    </a:cubicBezTo>
                    <a:cubicBezTo>
                      <a:pt x="245" y="74"/>
                      <a:pt x="242" y="71"/>
                      <a:pt x="239" y="70"/>
                    </a:cubicBezTo>
                    <a:cubicBezTo>
                      <a:pt x="239" y="68"/>
                      <a:pt x="238" y="66"/>
                      <a:pt x="236" y="65"/>
                    </a:cubicBezTo>
                    <a:cubicBezTo>
                      <a:pt x="234" y="64"/>
                      <a:pt x="233" y="63"/>
                      <a:pt x="231" y="63"/>
                    </a:cubicBezTo>
                    <a:cubicBezTo>
                      <a:pt x="229" y="63"/>
                      <a:pt x="228" y="64"/>
                      <a:pt x="226" y="65"/>
                    </a:cubicBezTo>
                    <a:cubicBezTo>
                      <a:pt x="225" y="64"/>
                      <a:pt x="224" y="63"/>
                      <a:pt x="223" y="63"/>
                    </a:cubicBezTo>
                    <a:cubicBezTo>
                      <a:pt x="222" y="63"/>
                      <a:pt x="221" y="63"/>
                      <a:pt x="221" y="63"/>
                    </a:cubicBezTo>
                    <a:cubicBezTo>
                      <a:pt x="220" y="63"/>
                      <a:pt x="219" y="63"/>
                      <a:pt x="219" y="63"/>
                    </a:cubicBezTo>
                    <a:cubicBezTo>
                      <a:pt x="219" y="42"/>
                      <a:pt x="219" y="42"/>
                      <a:pt x="219" y="42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35" y="43"/>
                      <a:pt x="135" y="43"/>
                      <a:pt x="135" y="43"/>
                    </a:cubicBezTo>
                    <a:cubicBezTo>
                      <a:pt x="135" y="63"/>
                      <a:pt x="135" y="63"/>
                      <a:pt x="135" y="63"/>
                    </a:cubicBezTo>
                    <a:cubicBezTo>
                      <a:pt x="135" y="63"/>
                      <a:pt x="134" y="63"/>
                      <a:pt x="134" y="63"/>
                    </a:cubicBezTo>
                    <a:cubicBezTo>
                      <a:pt x="133" y="63"/>
                      <a:pt x="133" y="63"/>
                      <a:pt x="132" y="63"/>
                    </a:cubicBezTo>
                    <a:cubicBezTo>
                      <a:pt x="131" y="63"/>
                      <a:pt x="129" y="64"/>
                      <a:pt x="128" y="65"/>
                    </a:cubicBezTo>
                    <a:cubicBezTo>
                      <a:pt x="127" y="64"/>
                      <a:pt x="125" y="63"/>
                      <a:pt x="124" y="63"/>
                    </a:cubicBezTo>
                    <a:cubicBezTo>
                      <a:pt x="122" y="63"/>
                      <a:pt x="120" y="64"/>
                      <a:pt x="119" y="65"/>
                    </a:cubicBezTo>
                    <a:cubicBezTo>
                      <a:pt x="117" y="66"/>
                      <a:pt x="116" y="68"/>
                      <a:pt x="115" y="70"/>
                    </a:cubicBezTo>
                    <a:cubicBezTo>
                      <a:pt x="112" y="71"/>
                      <a:pt x="110" y="74"/>
                      <a:pt x="109" y="77"/>
                    </a:cubicBezTo>
                    <a:cubicBezTo>
                      <a:pt x="108" y="80"/>
                      <a:pt x="108" y="83"/>
                      <a:pt x="110" y="86"/>
                    </a:cubicBezTo>
                    <a:cubicBezTo>
                      <a:pt x="108" y="87"/>
                      <a:pt x="107" y="89"/>
                      <a:pt x="107" y="91"/>
                    </a:cubicBezTo>
                    <a:cubicBezTo>
                      <a:pt x="107" y="93"/>
                      <a:pt x="107" y="95"/>
                      <a:pt x="108" y="96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354" y="107"/>
                      <a:pt x="354" y="107"/>
                      <a:pt x="354" y="107"/>
                    </a:cubicBezTo>
                    <a:cubicBezTo>
                      <a:pt x="354" y="97"/>
                      <a:pt x="354" y="97"/>
                      <a:pt x="354" y="97"/>
                    </a:cubicBezTo>
                    <a:lnTo>
                      <a:pt x="246" y="97"/>
                    </a:lnTo>
                    <a:close/>
                    <a:moveTo>
                      <a:pt x="204" y="44"/>
                    </a:moveTo>
                    <a:cubicBezTo>
                      <a:pt x="211" y="44"/>
                      <a:pt x="211" y="44"/>
                      <a:pt x="211" y="44"/>
                    </a:cubicBezTo>
                    <a:cubicBezTo>
                      <a:pt x="211" y="50"/>
                      <a:pt x="211" y="50"/>
                      <a:pt x="211" y="50"/>
                    </a:cubicBezTo>
                    <a:cubicBezTo>
                      <a:pt x="204" y="50"/>
                      <a:pt x="204" y="50"/>
                      <a:pt x="204" y="50"/>
                    </a:cubicBezTo>
                    <a:lnTo>
                      <a:pt x="204" y="44"/>
                    </a:lnTo>
                    <a:close/>
                    <a:moveTo>
                      <a:pt x="204" y="53"/>
                    </a:moveTo>
                    <a:cubicBezTo>
                      <a:pt x="211" y="53"/>
                      <a:pt x="211" y="53"/>
                      <a:pt x="211" y="53"/>
                    </a:cubicBezTo>
                    <a:cubicBezTo>
                      <a:pt x="211" y="60"/>
                      <a:pt x="211" y="60"/>
                      <a:pt x="211" y="60"/>
                    </a:cubicBezTo>
                    <a:cubicBezTo>
                      <a:pt x="204" y="60"/>
                      <a:pt x="204" y="60"/>
                      <a:pt x="204" y="60"/>
                    </a:cubicBezTo>
                    <a:lnTo>
                      <a:pt x="204" y="53"/>
                    </a:lnTo>
                    <a:close/>
                    <a:moveTo>
                      <a:pt x="204" y="63"/>
                    </a:moveTo>
                    <a:cubicBezTo>
                      <a:pt x="211" y="63"/>
                      <a:pt x="211" y="63"/>
                      <a:pt x="211" y="63"/>
                    </a:cubicBezTo>
                    <a:cubicBezTo>
                      <a:pt x="211" y="67"/>
                      <a:pt x="211" y="67"/>
                      <a:pt x="211" y="67"/>
                    </a:cubicBezTo>
                    <a:cubicBezTo>
                      <a:pt x="210" y="67"/>
                      <a:pt x="210" y="67"/>
                      <a:pt x="209" y="67"/>
                    </a:cubicBezTo>
                    <a:cubicBezTo>
                      <a:pt x="208" y="68"/>
                      <a:pt x="207" y="68"/>
                      <a:pt x="206" y="69"/>
                    </a:cubicBezTo>
                    <a:cubicBezTo>
                      <a:pt x="204" y="69"/>
                      <a:pt x="204" y="69"/>
                      <a:pt x="204" y="69"/>
                    </a:cubicBezTo>
                    <a:lnTo>
                      <a:pt x="204" y="63"/>
                    </a:lnTo>
                    <a:close/>
                    <a:moveTo>
                      <a:pt x="194" y="44"/>
                    </a:moveTo>
                    <a:cubicBezTo>
                      <a:pt x="201" y="44"/>
                      <a:pt x="201" y="44"/>
                      <a:pt x="201" y="44"/>
                    </a:cubicBezTo>
                    <a:cubicBezTo>
                      <a:pt x="201" y="50"/>
                      <a:pt x="201" y="50"/>
                      <a:pt x="201" y="50"/>
                    </a:cubicBezTo>
                    <a:cubicBezTo>
                      <a:pt x="194" y="50"/>
                      <a:pt x="194" y="50"/>
                      <a:pt x="194" y="50"/>
                    </a:cubicBezTo>
                    <a:lnTo>
                      <a:pt x="194" y="44"/>
                    </a:lnTo>
                    <a:close/>
                    <a:moveTo>
                      <a:pt x="194" y="53"/>
                    </a:moveTo>
                    <a:cubicBezTo>
                      <a:pt x="201" y="53"/>
                      <a:pt x="201" y="53"/>
                      <a:pt x="201" y="53"/>
                    </a:cubicBezTo>
                    <a:cubicBezTo>
                      <a:pt x="201" y="60"/>
                      <a:pt x="201" y="60"/>
                      <a:pt x="201" y="60"/>
                    </a:cubicBezTo>
                    <a:cubicBezTo>
                      <a:pt x="194" y="60"/>
                      <a:pt x="194" y="60"/>
                      <a:pt x="194" y="60"/>
                    </a:cubicBezTo>
                    <a:lnTo>
                      <a:pt x="194" y="53"/>
                    </a:lnTo>
                    <a:close/>
                    <a:moveTo>
                      <a:pt x="194" y="63"/>
                    </a:moveTo>
                    <a:cubicBezTo>
                      <a:pt x="201" y="63"/>
                      <a:pt x="201" y="63"/>
                      <a:pt x="201" y="63"/>
                    </a:cubicBezTo>
                    <a:cubicBezTo>
                      <a:pt x="201" y="69"/>
                      <a:pt x="201" y="69"/>
                      <a:pt x="201" y="69"/>
                    </a:cubicBezTo>
                    <a:cubicBezTo>
                      <a:pt x="194" y="69"/>
                      <a:pt x="194" y="69"/>
                      <a:pt x="194" y="69"/>
                    </a:cubicBezTo>
                    <a:lnTo>
                      <a:pt x="194" y="63"/>
                    </a:lnTo>
                    <a:close/>
                    <a:moveTo>
                      <a:pt x="196" y="87"/>
                    </a:moveTo>
                    <a:cubicBezTo>
                      <a:pt x="196" y="91"/>
                      <a:pt x="196" y="91"/>
                      <a:pt x="196" y="91"/>
                    </a:cubicBezTo>
                    <a:cubicBezTo>
                      <a:pt x="158" y="91"/>
                      <a:pt x="158" y="91"/>
                      <a:pt x="158" y="91"/>
                    </a:cubicBezTo>
                    <a:cubicBezTo>
                      <a:pt x="158" y="87"/>
                      <a:pt x="158" y="87"/>
                      <a:pt x="158" y="87"/>
                    </a:cubicBezTo>
                    <a:lnTo>
                      <a:pt x="196" y="87"/>
                    </a:lnTo>
                    <a:close/>
                    <a:moveTo>
                      <a:pt x="167" y="43"/>
                    </a:moveTo>
                    <a:cubicBezTo>
                      <a:pt x="187" y="43"/>
                      <a:pt x="187" y="43"/>
                      <a:pt x="187" y="43"/>
                    </a:cubicBezTo>
                    <a:cubicBezTo>
                      <a:pt x="187" y="79"/>
                      <a:pt x="187" y="79"/>
                      <a:pt x="187" y="79"/>
                    </a:cubicBezTo>
                    <a:cubicBezTo>
                      <a:pt x="167" y="79"/>
                      <a:pt x="167" y="79"/>
                      <a:pt x="167" y="79"/>
                    </a:cubicBezTo>
                    <a:lnTo>
                      <a:pt x="167" y="43"/>
                    </a:lnTo>
                    <a:close/>
                    <a:moveTo>
                      <a:pt x="161" y="81"/>
                    </a:moveTo>
                    <a:cubicBezTo>
                      <a:pt x="193" y="81"/>
                      <a:pt x="193" y="81"/>
                      <a:pt x="193" y="81"/>
                    </a:cubicBezTo>
                    <a:cubicBezTo>
                      <a:pt x="193" y="85"/>
                      <a:pt x="193" y="85"/>
                      <a:pt x="193" y="85"/>
                    </a:cubicBezTo>
                    <a:cubicBezTo>
                      <a:pt x="161" y="85"/>
                      <a:pt x="161" y="85"/>
                      <a:pt x="161" y="85"/>
                    </a:cubicBezTo>
                    <a:lnTo>
                      <a:pt x="161" y="81"/>
                    </a:lnTo>
                    <a:close/>
                    <a:moveTo>
                      <a:pt x="153" y="44"/>
                    </a:moveTo>
                    <a:cubicBezTo>
                      <a:pt x="160" y="44"/>
                      <a:pt x="160" y="44"/>
                      <a:pt x="160" y="44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53" y="50"/>
                      <a:pt x="153" y="50"/>
                      <a:pt x="153" y="50"/>
                    </a:cubicBezTo>
                    <a:lnTo>
                      <a:pt x="153" y="44"/>
                    </a:lnTo>
                    <a:close/>
                    <a:moveTo>
                      <a:pt x="153" y="53"/>
                    </a:moveTo>
                    <a:cubicBezTo>
                      <a:pt x="160" y="53"/>
                      <a:pt x="160" y="53"/>
                      <a:pt x="160" y="53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53" y="60"/>
                      <a:pt x="153" y="60"/>
                      <a:pt x="153" y="60"/>
                    </a:cubicBezTo>
                    <a:lnTo>
                      <a:pt x="153" y="53"/>
                    </a:lnTo>
                    <a:close/>
                    <a:moveTo>
                      <a:pt x="153" y="63"/>
                    </a:moveTo>
                    <a:cubicBezTo>
                      <a:pt x="160" y="63"/>
                      <a:pt x="160" y="63"/>
                      <a:pt x="160" y="63"/>
                    </a:cubicBezTo>
                    <a:cubicBezTo>
                      <a:pt x="160" y="69"/>
                      <a:pt x="160" y="69"/>
                      <a:pt x="160" y="69"/>
                    </a:cubicBezTo>
                    <a:cubicBezTo>
                      <a:pt x="153" y="69"/>
                      <a:pt x="153" y="69"/>
                      <a:pt x="153" y="69"/>
                    </a:cubicBezTo>
                    <a:lnTo>
                      <a:pt x="153" y="63"/>
                    </a:lnTo>
                    <a:close/>
                    <a:moveTo>
                      <a:pt x="143" y="44"/>
                    </a:moveTo>
                    <a:cubicBezTo>
                      <a:pt x="150" y="44"/>
                      <a:pt x="150" y="44"/>
                      <a:pt x="150" y="44"/>
                    </a:cubicBezTo>
                    <a:cubicBezTo>
                      <a:pt x="150" y="50"/>
                      <a:pt x="150" y="50"/>
                      <a:pt x="150" y="50"/>
                    </a:cubicBezTo>
                    <a:cubicBezTo>
                      <a:pt x="143" y="50"/>
                      <a:pt x="143" y="50"/>
                      <a:pt x="143" y="50"/>
                    </a:cubicBezTo>
                    <a:lnTo>
                      <a:pt x="143" y="44"/>
                    </a:lnTo>
                    <a:close/>
                    <a:moveTo>
                      <a:pt x="143" y="53"/>
                    </a:move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60"/>
                      <a:pt x="150" y="60"/>
                      <a:pt x="150" y="60"/>
                    </a:cubicBezTo>
                    <a:cubicBezTo>
                      <a:pt x="143" y="60"/>
                      <a:pt x="143" y="60"/>
                      <a:pt x="143" y="60"/>
                    </a:cubicBezTo>
                    <a:lnTo>
                      <a:pt x="143" y="53"/>
                    </a:lnTo>
                    <a:close/>
                    <a:moveTo>
                      <a:pt x="143" y="63"/>
                    </a:moveTo>
                    <a:cubicBezTo>
                      <a:pt x="150" y="63"/>
                      <a:pt x="150" y="63"/>
                      <a:pt x="150" y="63"/>
                    </a:cubicBezTo>
                    <a:cubicBezTo>
                      <a:pt x="150" y="69"/>
                      <a:pt x="150" y="69"/>
                      <a:pt x="150" y="69"/>
                    </a:cubicBezTo>
                    <a:cubicBezTo>
                      <a:pt x="148" y="69"/>
                      <a:pt x="148" y="69"/>
                      <a:pt x="148" y="69"/>
                    </a:cubicBezTo>
                    <a:cubicBezTo>
                      <a:pt x="147" y="68"/>
                      <a:pt x="146" y="68"/>
                      <a:pt x="145" y="67"/>
                    </a:cubicBezTo>
                    <a:cubicBezTo>
                      <a:pt x="145" y="67"/>
                      <a:pt x="144" y="67"/>
                      <a:pt x="143" y="67"/>
                    </a:cubicBezTo>
                    <a:lnTo>
                      <a:pt x="143" y="63"/>
                    </a:lnTo>
                    <a:close/>
                    <a:moveTo>
                      <a:pt x="155" y="94"/>
                    </a:moveTo>
                    <a:cubicBezTo>
                      <a:pt x="199" y="94"/>
                      <a:pt x="199" y="94"/>
                      <a:pt x="199" y="94"/>
                    </a:cubicBezTo>
                    <a:cubicBezTo>
                      <a:pt x="199" y="97"/>
                      <a:pt x="199" y="97"/>
                      <a:pt x="199" y="97"/>
                    </a:cubicBezTo>
                    <a:cubicBezTo>
                      <a:pt x="155" y="97"/>
                      <a:pt x="155" y="97"/>
                      <a:pt x="155" y="97"/>
                    </a:cubicBezTo>
                    <a:lnTo>
                      <a:pt x="155" y="9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32" name="Straight Connector 31"/>
            <p:cNvCxnSpPr/>
            <p:nvPr userDrawn="1"/>
          </p:nvCxnSpPr>
          <p:spPr>
            <a:xfrm>
              <a:off x="7287490" y="5209310"/>
              <a:ext cx="1447800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Picture 91" descr="ET0112301-IMG18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19600"/>
            <a:ext cx="721814" cy="85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1447800"/>
            <a:ext cx="60960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0800" y="457200"/>
            <a:ext cx="6096000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Page with Text and Photo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9" r:id="rId2"/>
    <p:sldLayoutId id="2147483717" r:id="rId3"/>
    <p:sldLayoutId id="2147483720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aws.bridges.com/riheaa.ph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Career Development</a:t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Grade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7010400" y="3657600"/>
            <a:ext cx="19812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protects 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would help me if I needed help in court?</a:t>
            </a:r>
          </a:p>
        </p:txBody>
      </p:sp>
      <p:pic>
        <p:nvPicPr>
          <p:cNvPr id="2055" name="Picture 7" descr="C:\Users\deana.harper\AppData\Local\Microsoft\Windows\Temporary Internet Files\Content.IE5\C9ZK22Z1\MC90036093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514600"/>
            <a:ext cx="1819656" cy="172181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667000" y="4724400"/>
            <a:ext cx="1205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Lifeguard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334000" y="5791200"/>
            <a:ext cx="947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Soldier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43800" y="4343400"/>
            <a:ext cx="800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Judge</a:t>
            </a:r>
            <a:endParaRPr lang="en-US" dirty="0"/>
          </a:p>
        </p:txBody>
      </p:sp>
      <p:pic>
        <p:nvPicPr>
          <p:cNvPr id="3074" name="Picture 2" descr="C:\Users\deana.harper\AppData\Local\Microsoft\Windows\Temporary Internet Files\Content.IE5\K0K8ZTQ4\MC90031864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895600"/>
            <a:ext cx="1600200" cy="1848917"/>
          </a:xfrm>
          <a:prstGeom prst="rect">
            <a:avLst/>
          </a:prstGeom>
          <a:noFill/>
        </p:spPr>
      </p:pic>
      <p:pic>
        <p:nvPicPr>
          <p:cNvPr id="3075" name="Picture 3" descr="C:\Users\deana.harper\AppData\Local\Microsoft\Windows\Temporary Internet Files\Content.IE5\2QB9XI99\MC90006034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343400"/>
            <a:ext cx="1783080" cy="1277417"/>
          </a:xfrm>
          <a:prstGeom prst="rect">
            <a:avLst/>
          </a:prstGeom>
          <a:noFill/>
        </p:spPr>
      </p:pic>
      <p:sp>
        <p:nvSpPr>
          <p:cNvPr id="13" name="Oval 12"/>
          <p:cNvSpPr/>
          <p:nvPr/>
        </p:nvSpPr>
        <p:spPr>
          <a:xfrm>
            <a:off x="304800" y="5105400"/>
            <a:ext cx="1600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protects 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would help me if I was having trouble swimming in a pool?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1" name="Picture 3" descr="C:\Users\deana.harper\AppData\Local\Microsoft\Windows\Temporary Internet Files\Content.IE5\XXK41LQL\MC90033401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2667000"/>
            <a:ext cx="1445666" cy="1837944"/>
          </a:xfrm>
          <a:prstGeom prst="rect">
            <a:avLst/>
          </a:prstGeom>
          <a:noFill/>
        </p:spPr>
      </p:pic>
      <p:pic>
        <p:nvPicPr>
          <p:cNvPr id="2055" name="Picture 7" descr="C:\Users\deana.harper\AppData\Local\Microsoft\Windows\Temporary Internet Files\Content.IE5\C9ZK22Z1\MC90036093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048000"/>
            <a:ext cx="1819656" cy="172181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895600" y="4953000"/>
            <a:ext cx="800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Judge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257800" y="5867400"/>
            <a:ext cx="1205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Lifeguard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91400" y="4572000"/>
            <a:ext cx="1308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Firefighter</a:t>
            </a:r>
          </a:p>
        </p:txBody>
      </p:sp>
      <p:pic>
        <p:nvPicPr>
          <p:cNvPr id="13" name="Picture 2" descr="C:\Users\deana.harper\AppData\Local\Microsoft\Windows\Temporary Internet Files\Content.IE5\K0K8ZTQ4\MC90031864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962400"/>
            <a:ext cx="1600200" cy="1848917"/>
          </a:xfrm>
          <a:prstGeom prst="rect">
            <a:avLst/>
          </a:prstGeom>
          <a:noFill/>
        </p:spPr>
      </p:pic>
      <p:sp>
        <p:nvSpPr>
          <p:cNvPr id="14" name="Oval 13"/>
          <p:cNvSpPr/>
          <p:nvPr/>
        </p:nvSpPr>
        <p:spPr>
          <a:xfrm>
            <a:off x="304800" y="5105400"/>
            <a:ext cx="1600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protects 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would help if my house was on fire?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 descr="C:\Users\deana.harper\AppData\Local\Microsoft\Windows\Temporary Internet Files\Content.IE5\54FG00NB\MC9004339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819400"/>
            <a:ext cx="1704975" cy="1704975"/>
          </a:xfrm>
          <a:prstGeom prst="rect">
            <a:avLst/>
          </a:prstGeom>
          <a:noFill/>
        </p:spPr>
      </p:pic>
      <p:pic>
        <p:nvPicPr>
          <p:cNvPr id="2051" name="Picture 3" descr="C:\Users\deana.harper\AppData\Local\Microsoft\Windows\Temporary Internet Files\Content.IE5\XXK41LQL\MC90033401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962400"/>
            <a:ext cx="1445666" cy="1837944"/>
          </a:xfrm>
          <a:prstGeom prst="rect">
            <a:avLst/>
          </a:prstGeom>
          <a:noFill/>
        </p:spPr>
      </p:pic>
      <p:pic>
        <p:nvPicPr>
          <p:cNvPr id="2055" name="Picture 7" descr="C:\Users\deana.harper\AppData\Local\Microsoft\Windows\Temporary Internet Files\Content.IE5\C9ZK22Z1\MC90036093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590800"/>
            <a:ext cx="1819656" cy="172181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971800" y="4572000"/>
            <a:ext cx="831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Police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00600" y="5867400"/>
            <a:ext cx="1308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Firefighter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0" y="4495800"/>
            <a:ext cx="800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Judge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04800" y="5105400"/>
            <a:ext cx="1600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Paws in </a:t>
            </a:r>
            <a:r>
              <a:rPr lang="en-US" dirty="0" err="1" smtClean="0"/>
              <a:t>Jobland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Safety Careers</a:t>
            </a:r>
          </a:p>
          <a:p>
            <a:pPr lvl="1"/>
            <a:r>
              <a:rPr lang="en-US" dirty="0" smtClean="0"/>
              <a:t>Police</a:t>
            </a:r>
          </a:p>
          <a:p>
            <a:pPr lvl="1"/>
            <a:r>
              <a:rPr lang="en-US" dirty="0" smtClean="0"/>
              <a:t>Firefighters</a:t>
            </a:r>
          </a:p>
          <a:p>
            <a:pPr lvl="1"/>
            <a:r>
              <a:rPr lang="en-US" dirty="0" smtClean="0"/>
              <a:t>Ski Patrol</a:t>
            </a:r>
          </a:p>
          <a:p>
            <a:pPr lvl="1"/>
            <a:r>
              <a:rPr lang="en-US" dirty="0" smtClean="0"/>
              <a:t>Park Ranger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C:\Users\deana.harper\AppData\Local\Microsoft\Windows\Temporary Internet Files\Content.IE5\54FG00NB\MC9004339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219200"/>
            <a:ext cx="2743200" cy="27432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04800" y="5105400"/>
            <a:ext cx="1600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43200" y="5309973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Switch to Paw’s website browser-tab</a:t>
            </a:r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4343400"/>
            <a:ext cx="3200400" cy="2395913"/>
          </a:xfrm>
          <a:prstGeom prst="rect">
            <a:avLst/>
          </a:prstGeom>
        </p:spPr>
      </p:pic>
      <p:cxnSp>
        <p:nvCxnSpPr>
          <p:cNvPr id="8" name="Straight Connector 7"/>
          <p:cNvCxnSpPr>
            <a:stCxn id="3" idx="1"/>
          </p:cNvCxnSpPr>
          <p:nvPr/>
        </p:nvCxnSpPr>
        <p:spPr>
          <a:xfrm>
            <a:off x="2590800" y="3962400"/>
            <a:ext cx="60198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Want to Be?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you know it you will be in high school—like me!</a:t>
            </a:r>
          </a:p>
          <a:p>
            <a:r>
              <a:rPr lang="en-US" dirty="0" smtClean="0"/>
              <a:t>It is important to have an idea of what you want to do when you grow up.</a:t>
            </a:r>
          </a:p>
          <a:p>
            <a:r>
              <a:rPr lang="en-US" dirty="0" smtClean="0"/>
              <a:t>In high school, you will be able to take classes to help you prepare for a CAREER!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4800" y="5105400"/>
            <a:ext cx="1600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04800" y="5105400"/>
            <a:ext cx="1600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deana.harper\AppData\Local\Microsoft\Windows\Temporary Internet Files\Content.IE5\Q6F6Q9X5\MC90019539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447800"/>
            <a:ext cx="1512418" cy="1826057"/>
          </a:xfrm>
          <a:prstGeom prst="rect">
            <a:avLst/>
          </a:prstGeom>
          <a:noFill/>
        </p:spPr>
      </p:pic>
      <p:pic>
        <p:nvPicPr>
          <p:cNvPr id="7" name="Picture 3" descr="C:\Users\deana.harper\AppData\Local\Microsoft\Windows\Temporary Internet Files\Content.IE5\NJABEUAT\MC90033401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191000"/>
            <a:ext cx="1662379" cy="1821485"/>
          </a:xfrm>
          <a:prstGeom prst="rect">
            <a:avLst/>
          </a:prstGeom>
          <a:noFill/>
        </p:spPr>
      </p:pic>
      <p:pic>
        <p:nvPicPr>
          <p:cNvPr id="8" name="Picture 4" descr="C:\Users\deana.harper\AppData\Local\Microsoft\Windows\Temporary Internet Files\Content.IE5\G4KQZF7L\MC90033409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524000"/>
            <a:ext cx="1520647" cy="1816913"/>
          </a:xfrm>
          <a:prstGeom prst="rect">
            <a:avLst/>
          </a:prstGeom>
          <a:noFill/>
        </p:spPr>
      </p:pic>
      <p:pic>
        <p:nvPicPr>
          <p:cNvPr id="9" name="Picture 6" descr="C:\Users\deana.harper\AppData\Local\Microsoft\Windows\Temporary Internet Files\Content.IE5\C9ZK22Z1\MC90033403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4191000"/>
            <a:ext cx="1065276" cy="1819656"/>
          </a:xfrm>
          <a:prstGeom prst="rect">
            <a:avLst/>
          </a:prstGeom>
          <a:noFill/>
        </p:spPr>
      </p:pic>
      <p:pic>
        <p:nvPicPr>
          <p:cNvPr id="10" name="Picture 7" descr="C:\Users\deana.harper\AppData\Local\Microsoft\Windows\Temporary Internet Files\Content.IE5\K0K8ZTQ4\MC90005918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3886200"/>
            <a:ext cx="1766621" cy="1795882"/>
          </a:xfrm>
          <a:prstGeom prst="rect">
            <a:avLst/>
          </a:prstGeom>
          <a:noFill/>
        </p:spPr>
      </p:pic>
      <p:pic>
        <p:nvPicPr>
          <p:cNvPr id="11" name="Picture 8" descr="C:\Users\deana.harper\AppData\Local\Microsoft\Windows\Temporary Internet Files\Content.IE5\C9ZK22Z1\MC90044551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1752600"/>
            <a:ext cx="1784766" cy="1736141"/>
          </a:xfrm>
          <a:prstGeom prst="rect">
            <a:avLst/>
          </a:prstGeom>
          <a:noFill/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590800" y="457200"/>
            <a:ext cx="6096000" cy="762000"/>
          </a:xfrm>
        </p:spPr>
        <p:txBody>
          <a:bodyPr/>
          <a:lstStyle/>
          <a:p>
            <a:r>
              <a:rPr lang="en-US" dirty="0" smtClean="0"/>
              <a:t>What Do YOU Want to Be?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Cluster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“Career”?</a:t>
            </a:r>
          </a:p>
          <a:p>
            <a:pPr lvl="1"/>
            <a:r>
              <a:rPr lang="en-US" dirty="0" smtClean="0"/>
              <a:t>A person’s WORK or JOB</a:t>
            </a:r>
          </a:p>
          <a:p>
            <a:pPr lvl="1"/>
            <a:r>
              <a:rPr lang="en-US" dirty="0" smtClean="0"/>
              <a:t>Most people work for 30 years or longer</a:t>
            </a:r>
          </a:p>
          <a:p>
            <a:pPr lvl="1"/>
            <a:r>
              <a:rPr lang="en-US" dirty="0" smtClean="0"/>
              <a:t>Wow!  That’s a long time!</a:t>
            </a:r>
          </a:p>
          <a:p>
            <a:r>
              <a:rPr lang="en-US" dirty="0" smtClean="0"/>
              <a:t>What is a “Career Cluster”?</a:t>
            </a:r>
          </a:p>
          <a:p>
            <a:pPr lvl="1"/>
            <a:r>
              <a:rPr lang="en-US" dirty="0" smtClean="0"/>
              <a:t>A way to organize careers or jobs into groups that are similar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4800" y="5105400"/>
            <a:ext cx="1600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Today, we will focus on the Agriculture, Food, and Natural Resources career cluster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Where does our food come from?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Where are some places you can find animals?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How many of you have pets?</a:t>
            </a:r>
          </a:p>
          <a:p>
            <a:r>
              <a:rPr lang="en-US" dirty="0" smtClean="0"/>
              <a:t>How do you take care of your pets?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90800" y="533400"/>
            <a:ext cx="60960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EFB32F"/>
                </a:solidFill>
              </a:rPr>
              <a:t>Agriculture, Food,  and </a:t>
            </a:r>
            <a:br>
              <a:rPr lang="en-US" dirty="0" smtClean="0">
                <a:solidFill>
                  <a:srgbClr val="EFB32F"/>
                </a:solidFill>
              </a:rPr>
            </a:br>
            <a:r>
              <a:rPr lang="en-US" dirty="0" smtClean="0">
                <a:solidFill>
                  <a:srgbClr val="EFB32F"/>
                </a:solidFill>
              </a:rPr>
              <a:t>Natural Resources</a:t>
            </a:r>
            <a:endParaRPr lang="en-US" dirty="0">
              <a:solidFill>
                <a:srgbClr val="EFB32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04800" y="5105400"/>
            <a:ext cx="1600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Paws in </a:t>
            </a:r>
            <a:r>
              <a:rPr lang="en-US" dirty="0" err="1" smtClean="0"/>
              <a:t>Jobland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anyone know what you call an animal doctor?</a:t>
            </a:r>
          </a:p>
          <a:p>
            <a:r>
              <a:rPr lang="en-US" dirty="0" smtClean="0"/>
              <a:t>A Veterinarian is an </a:t>
            </a:r>
            <a:r>
              <a:rPr lang="en-US" dirty="0" smtClean="0"/>
              <a:t>occupation                       </a:t>
            </a:r>
            <a:r>
              <a:rPr lang="en-US" dirty="0" smtClean="0"/>
              <a:t>in the Agriculture cluster.</a:t>
            </a:r>
            <a:endParaRPr lang="en-US" dirty="0" smtClean="0">
              <a:hlinkClick r:id="rId3"/>
            </a:endParaRPr>
          </a:p>
          <a:p>
            <a:pPr>
              <a:buNone/>
            </a:pPr>
            <a:endParaRPr lang="en-US" dirty="0" smtClean="0">
              <a:hlinkClick r:id="rId3"/>
            </a:endParaRPr>
          </a:p>
          <a:p>
            <a:endParaRPr lang="en-US" dirty="0"/>
          </a:p>
        </p:txBody>
      </p:sp>
      <p:pic>
        <p:nvPicPr>
          <p:cNvPr id="5" name="Picture 3" descr="C:\Users\deana.harper\AppData\Local\Microsoft\Windows\Temporary Internet Files\Content.IE5\Q6F6Q9X5\MC90002446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1828800"/>
            <a:ext cx="1299197" cy="1466162"/>
          </a:xfrm>
          <a:prstGeom prst="rect">
            <a:avLst/>
          </a:prstGeom>
          <a:noFill/>
        </p:spPr>
      </p:pic>
      <p:pic>
        <p:nvPicPr>
          <p:cNvPr id="6" name="Picture 2" descr="C:\Users\deana.harper\AppData\Local\Microsoft\Windows\Temporary Internet Files\Content.IE5\NJABEUAT\MC90002445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324600" y="2209800"/>
            <a:ext cx="1261020" cy="1255317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304800" y="5105400"/>
            <a:ext cx="1600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628900" y="3810000"/>
            <a:ext cx="60198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4056963"/>
            <a:ext cx="3537985" cy="26486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52800" y="50292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Switch to Paw’s website browser-tab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Jobs related to:</a:t>
            </a:r>
          </a:p>
          <a:p>
            <a:pPr lvl="1"/>
            <a:r>
              <a:rPr lang="en-US" dirty="0" smtClean="0"/>
              <a:t>Transportation</a:t>
            </a:r>
          </a:p>
          <a:p>
            <a:pPr lvl="1"/>
            <a:r>
              <a:rPr lang="en-US" dirty="0" smtClean="0"/>
              <a:t>How things get from one place to another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90800" y="533400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EFB32F"/>
                </a:solidFill>
              </a:rPr>
              <a:t>Transportation, Distribution,</a:t>
            </a:r>
            <a:br>
              <a:rPr lang="en-US" dirty="0" smtClean="0">
                <a:solidFill>
                  <a:srgbClr val="EFB32F"/>
                </a:solidFill>
              </a:rPr>
            </a:br>
            <a:r>
              <a:rPr lang="en-US" dirty="0" smtClean="0">
                <a:solidFill>
                  <a:srgbClr val="EFB32F"/>
                </a:solidFill>
              </a:rPr>
              <a:t>and Logistics</a:t>
            </a:r>
            <a:endParaRPr lang="en-US" dirty="0">
              <a:solidFill>
                <a:srgbClr val="EFB32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04800" y="5105400"/>
            <a:ext cx="1600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:\Users\deana.harper\AppData\Local\Microsoft\Windows\Temporary Internet Files\Content.IE5\F11T7C30\MC9003267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5029200"/>
            <a:ext cx="2057400" cy="1248205"/>
          </a:xfrm>
          <a:prstGeom prst="rect">
            <a:avLst/>
          </a:prstGeom>
          <a:noFill/>
        </p:spPr>
      </p:pic>
      <p:pic>
        <p:nvPicPr>
          <p:cNvPr id="6" name="Picture 3" descr="C:\Users\deana.harper\AppData\Local\Microsoft\Windows\Temporary Internet Files\Content.IE5\F11T7C30\MC90032095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200400"/>
            <a:ext cx="1828800" cy="1653499"/>
          </a:xfrm>
          <a:prstGeom prst="rect">
            <a:avLst/>
          </a:prstGeom>
          <a:noFill/>
        </p:spPr>
      </p:pic>
      <p:pic>
        <p:nvPicPr>
          <p:cNvPr id="9" name="Picture 5" descr="C:\Users\deana.harper\AppData\Local\Microsoft\Windows\Temporary Internet Files\Content.IE5\8OLRSYLO\MC90029525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3200400"/>
            <a:ext cx="2057400" cy="15494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429000" y="6248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Tractor Trailer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90800" y="46598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Ship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62800" y="4724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Train</a:t>
            </a:r>
            <a:endParaRPr lang="en-US" dirty="0"/>
          </a:p>
        </p:txBody>
      </p:sp>
      <p:pic>
        <p:nvPicPr>
          <p:cNvPr id="14" name="Picture 6" descr="C:\Users\deana.harper\AppData\Local\Microsoft\Windows\Temporary Internet Files\Content.IE5\8OLRSYLO\MC900441707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800600"/>
            <a:ext cx="2057400" cy="20574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248400" y="6248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Airplane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get to school?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 descr="C:\Program Files\Microsoft Office\MEDIA\CAGCAT10\j018332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810000"/>
            <a:ext cx="2133600" cy="2143323"/>
          </a:xfrm>
          <a:prstGeom prst="rect">
            <a:avLst/>
          </a:prstGeom>
          <a:noFill/>
        </p:spPr>
      </p:pic>
      <p:pic>
        <p:nvPicPr>
          <p:cNvPr id="2051" name="Picture 3" descr="C:\Users\deana.harper\AppData\Local\Microsoft\Windows\Temporary Internet Files\Content.IE5\2QB9XI99\MC90041935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133600"/>
            <a:ext cx="2422046" cy="1776070"/>
          </a:xfrm>
          <a:prstGeom prst="rect">
            <a:avLst/>
          </a:prstGeom>
          <a:noFill/>
        </p:spPr>
      </p:pic>
      <p:pic>
        <p:nvPicPr>
          <p:cNvPr id="2052" name="Picture 4" descr="C:\Users\deana.harper\AppData\Local\Microsoft\Windows\Temporary Internet Files\Content.IE5\9JGS9JZX\MC90033784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495800"/>
            <a:ext cx="2819400" cy="13899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95600" y="5486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School Bus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3962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29400" y="5791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Mini Van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04800" y="5105400"/>
            <a:ext cx="1600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Paws in </a:t>
            </a:r>
            <a:r>
              <a:rPr lang="en-US" dirty="0" err="1" smtClean="0"/>
              <a:t>Jobland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Transportation Careers</a:t>
            </a:r>
          </a:p>
          <a:p>
            <a:pPr lvl="1"/>
            <a:r>
              <a:rPr lang="en-US" dirty="0" smtClean="0"/>
              <a:t>Pilot</a:t>
            </a:r>
          </a:p>
          <a:p>
            <a:pPr lvl="1"/>
            <a:r>
              <a:rPr lang="en-US" dirty="0" smtClean="0"/>
              <a:t>Bus Driver</a:t>
            </a:r>
          </a:p>
          <a:p>
            <a:pPr lvl="1"/>
            <a:r>
              <a:rPr lang="en-US" dirty="0" smtClean="0"/>
              <a:t>Mechanic</a:t>
            </a:r>
          </a:p>
          <a:p>
            <a:pPr lvl="1"/>
            <a:r>
              <a:rPr lang="en-US" dirty="0" smtClean="0"/>
              <a:t>Truck Driver</a:t>
            </a:r>
          </a:p>
          <a:p>
            <a:pPr lvl="1"/>
            <a:r>
              <a:rPr lang="en-US" dirty="0" smtClean="0"/>
              <a:t>Ambulance </a:t>
            </a:r>
            <a:r>
              <a:rPr lang="en-US" dirty="0" smtClean="0"/>
              <a:t>Driver</a:t>
            </a:r>
            <a:endParaRPr lang="en-US" dirty="0" smtClean="0"/>
          </a:p>
        </p:txBody>
      </p:sp>
      <p:pic>
        <p:nvPicPr>
          <p:cNvPr id="4098" name="Picture 2" descr="C:\Users\deana.harper\AppData\Local\Microsoft\Windows\Temporary Internet Files\Content.IE5\G4KQZF7L\MC90035394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600200"/>
            <a:ext cx="2180808" cy="2050767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04800" y="5105400"/>
            <a:ext cx="1600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267200"/>
            <a:ext cx="3350361" cy="25081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0554" y="5405735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Switch to Paw’s website browser-tab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62200" y="3962400"/>
            <a:ext cx="62484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This cluster includes occupations that keep us safe and protect us from having bad things happen to our homes, families, and towns. </a:t>
            </a:r>
          </a:p>
          <a:p>
            <a:r>
              <a:rPr lang="en-US" dirty="0" smtClean="0"/>
              <a:t>What types of jobs do you think people do to keep us safe?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90800" y="533400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EFB32F"/>
                </a:solidFill>
              </a:rPr>
              <a:t>Law, Public Safety, </a:t>
            </a:r>
            <a:br>
              <a:rPr lang="en-US" dirty="0" smtClean="0">
                <a:solidFill>
                  <a:srgbClr val="EFB32F"/>
                </a:solidFill>
              </a:rPr>
            </a:br>
            <a:r>
              <a:rPr lang="en-US" dirty="0" smtClean="0">
                <a:solidFill>
                  <a:srgbClr val="EFB32F"/>
                </a:solidFill>
              </a:rPr>
              <a:t>Corrections &amp; Security</a:t>
            </a:r>
            <a:endParaRPr lang="en-US" dirty="0">
              <a:solidFill>
                <a:srgbClr val="EFB32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04800" y="5105400"/>
            <a:ext cx="1600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protects 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would help me if a robber was in my house?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 descr="C:\Users\deana.harper\AppData\Local\Microsoft\Windows\Temporary Internet Files\Content.IE5\54FG00NB\MC9004339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895600"/>
            <a:ext cx="1704975" cy="1704975"/>
          </a:xfrm>
          <a:prstGeom prst="rect">
            <a:avLst/>
          </a:prstGeom>
          <a:noFill/>
        </p:spPr>
      </p:pic>
      <p:pic>
        <p:nvPicPr>
          <p:cNvPr id="2051" name="Picture 3" descr="C:\Users\deana.harper\AppData\Local\Microsoft\Windows\Temporary Internet Files\Content.IE5\XXK41LQL\MC90033401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191000"/>
            <a:ext cx="1445666" cy="1837944"/>
          </a:xfrm>
          <a:prstGeom prst="rect">
            <a:avLst/>
          </a:prstGeom>
          <a:noFill/>
        </p:spPr>
      </p:pic>
      <p:pic>
        <p:nvPicPr>
          <p:cNvPr id="2055" name="Picture 7" descr="C:\Users\deana.harper\AppData\Local\Microsoft\Windows\Temporary Internet Files\Content.IE5\C9ZK22Z1\MC90036093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2590800"/>
            <a:ext cx="1819656" cy="172181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048000" y="4648200"/>
            <a:ext cx="831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Police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53000" y="6096000"/>
            <a:ext cx="1308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Firefighter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467600" y="4419600"/>
            <a:ext cx="800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Judge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04800" y="5105400"/>
            <a:ext cx="1600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ckLayouts Kindergarten ET011">
  <a:themeElements>
    <a:clrScheme name="Custom 1">
      <a:dk1>
        <a:sysClr val="windowText" lastClr="000000"/>
      </a:dk1>
      <a:lt1>
        <a:sysClr val="window" lastClr="FFFFFF"/>
      </a:lt1>
      <a:dk2>
        <a:srgbClr val="212120"/>
      </a:dk2>
      <a:lt2>
        <a:srgbClr val="728079"/>
      </a:lt2>
      <a:accent1>
        <a:srgbClr val="B8C633"/>
      </a:accent1>
      <a:accent2>
        <a:srgbClr val="89613B"/>
      </a:accent2>
      <a:accent3>
        <a:srgbClr val="F1842D"/>
      </a:accent3>
      <a:accent4>
        <a:srgbClr val="8B5A96"/>
      </a:accent4>
      <a:accent5>
        <a:srgbClr val="C1D0CE"/>
      </a:accent5>
      <a:accent6>
        <a:srgbClr val="8B5A9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</TotalTime>
  <Words>390</Words>
  <Application>Microsoft Office PowerPoint</Application>
  <PresentationFormat>On-screen Show (4:3)</PresentationFormat>
  <Paragraphs>76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StockLayouts Kindergarten ET011</vt:lpstr>
      <vt:lpstr>Career Development 1st Grade</vt:lpstr>
      <vt:lpstr>Career Cluster</vt:lpstr>
      <vt:lpstr>Agriculture, Food,  and  Natural Resources</vt:lpstr>
      <vt:lpstr>Paws in Jobland</vt:lpstr>
      <vt:lpstr>Transportation, Distribution, and Logistics</vt:lpstr>
      <vt:lpstr>Transportation</vt:lpstr>
      <vt:lpstr>Paws in Jobland</vt:lpstr>
      <vt:lpstr>Law, Public Safety,  Corrections &amp; Security</vt:lpstr>
      <vt:lpstr>Who protects me?</vt:lpstr>
      <vt:lpstr>Who protects me?</vt:lpstr>
      <vt:lpstr>Who protects me?</vt:lpstr>
      <vt:lpstr>Who protects me?</vt:lpstr>
      <vt:lpstr>Paws in Jobland</vt:lpstr>
      <vt:lpstr>What Do YOU Want to Be?</vt:lpstr>
      <vt:lpstr>What Do YOU Want to Be?</vt:lpstr>
    </vt:vector>
  </TitlesOfParts>
  <Company>StockLayouts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StockLayouts</dc:creator>
  <cp:lastModifiedBy>Aiken, Cree</cp:lastModifiedBy>
  <cp:revision>134</cp:revision>
  <dcterms:created xsi:type="dcterms:W3CDTF">2010-07-09T22:21:36Z</dcterms:created>
  <dcterms:modified xsi:type="dcterms:W3CDTF">2019-02-14T16:26:05Z</dcterms:modified>
</cp:coreProperties>
</file>